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4"/>
  </p:sldMasterIdLst>
  <p:notesMasterIdLst>
    <p:notesMasterId r:id="rId22"/>
  </p:notesMasterIdLst>
  <p:handoutMasterIdLst>
    <p:handoutMasterId r:id="rId23"/>
  </p:handoutMasterIdLst>
  <p:sldIdLst>
    <p:sldId id="283" r:id="rId5"/>
    <p:sldId id="293" r:id="rId6"/>
    <p:sldId id="275" r:id="rId7"/>
    <p:sldId id="284" r:id="rId8"/>
    <p:sldId id="285" r:id="rId9"/>
    <p:sldId id="286" r:id="rId10"/>
    <p:sldId id="287" r:id="rId11"/>
    <p:sldId id="288" r:id="rId12"/>
    <p:sldId id="289" r:id="rId13"/>
    <p:sldId id="290" r:id="rId14"/>
    <p:sldId id="291" r:id="rId15"/>
    <p:sldId id="295" r:id="rId16"/>
    <p:sldId id="296" r:id="rId17"/>
    <p:sldId id="294" r:id="rId18"/>
    <p:sldId id="297" r:id="rId19"/>
    <p:sldId id="298" r:id="rId20"/>
    <p:sldId id="274" r:id="rId21"/>
  </p:sldIdLst>
  <p:sldSz cx="12192000" cy="6858000"/>
  <p:notesSz cx="7102475" cy="9388475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C119260-EF0E-47D2-9395-1F195592C70E}">
          <p14:sldIdLst>
            <p14:sldId id="283"/>
            <p14:sldId id="293"/>
            <p14:sldId id="275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5"/>
            <p14:sldId id="296"/>
            <p14:sldId id="294"/>
            <p14:sldId id="297"/>
            <p14:sldId id="298"/>
            <p14:sldId id="27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4F8E934-C217-479A-9B66-C5AD1BE8FAB1}" v="9" vWet="11" dt="2023-09-25T04:00:03.485"/>
    <p1510:client id="{4187828E-4D72-4FC4-B64E-CA454F929B3F}" v="118" vWet="122" dt="2023-09-25T14:58:55.533"/>
    <p1510:client id="{53399D9B-5EDE-4489-89DF-BEE0D8B222B7}" vWet="4" dt="2023-10-09T05:34:58.759"/>
    <p1510:client id="{D88BC159-0321-5E4D-92D2-F99F0FEBF2D2}" v="5" dt="2023-09-25T14:59:55.44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28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delman, Ian C." userId="996dd9d3-67bb-4864-9946-bc4d316ec381" providerId="ADAL" clId="{1601D84A-5B2F-43B3-B8A2-EDECD167CA14}"/>
    <pc:docChg chg="undo custSel modSld">
      <pc:chgData name="Adelman, Ian C." userId="996dd9d3-67bb-4864-9946-bc4d316ec381" providerId="ADAL" clId="{1601D84A-5B2F-43B3-B8A2-EDECD167CA14}" dt="2023-09-17T23:37:42.072" v="101"/>
      <pc:docMkLst>
        <pc:docMk/>
      </pc:docMkLst>
      <pc:sldChg chg="modSp mod">
        <pc:chgData name="Adelman, Ian C." userId="996dd9d3-67bb-4864-9946-bc4d316ec381" providerId="ADAL" clId="{1601D84A-5B2F-43B3-B8A2-EDECD167CA14}" dt="2023-09-17T23:26:14.100" v="94" actId="20577"/>
        <pc:sldMkLst>
          <pc:docMk/>
          <pc:sldMk cId="2277593940" sldId="258"/>
        </pc:sldMkLst>
        <pc:spChg chg="mod">
          <ac:chgData name="Adelman, Ian C." userId="996dd9d3-67bb-4864-9946-bc4d316ec381" providerId="ADAL" clId="{1601D84A-5B2F-43B3-B8A2-EDECD167CA14}" dt="2023-09-17T23:26:14.100" v="94" actId="20577"/>
          <ac:spMkLst>
            <pc:docMk/>
            <pc:sldMk cId="2277593940" sldId="258"/>
            <ac:spMk id="2" creationId="{E08AD914-B905-E8D0-BCDE-C1C3A714CADA}"/>
          </ac:spMkLst>
        </pc:spChg>
      </pc:sldChg>
      <pc:sldChg chg="modSp mod">
        <pc:chgData name="Adelman, Ian C." userId="996dd9d3-67bb-4864-9946-bc4d316ec381" providerId="ADAL" clId="{1601D84A-5B2F-43B3-B8A2-EDECD167CA14}" dt="2023-09-17T23:37:42.072" v="101"/>
        <pc:sldMkLst>
          <pc:docMk/>
          <pc:sldMk cId="4163019680" sldId="261"/>
        </pc:sldMkLst>
        <pc:spChg chg="mod">
          <ac:chgData name="Adelman, Ian C." userId="996dd9d3-67bb-4864-9946-bc4d316ec381" providerId="ADAL" clId="{1601D84A-5B2F-43B3-B8A2-EDECD167CA14}" dt="2023-09-17T23:37:42.072" v="101"/>
          <ac:spMkLst>
            <pc:docMk/>
            <pc:sldMk cId="4163019680" sldId="261"/>
            <ac:spMk id="3" creationId="{05DA65CB-95D4-4C0A-25F1-1EDBEA195F9D}"/>
          </ac:spMkLst>
        </pc:spChg>
      </pc:sldChg>
      <pc:sldChg chg="modSp mod">
        <pc:chgData name="Adelman, Ian C." userId="996dd9d3-67bb-4864-9946-bc4d316ec381" providerId="ADAL" clId="{1601D84A-5B2F-43B3-B8A2-EDECD167CA14}" dt="2023-09-16T23:09:51.606" v="93" actId="20577"/>
        <pc:sldMkLst>
          <pc:docMk/>
          <pc:sldMk cId="1890649343" sldId="275"/>
        </pc:sldMkLst>
        <pc:spChg chg="mod">
          <ac:chgData name="Adelman, Ian C." userId="996dd9d3-67bb-4864-9946-bc4d316ec381" providerId="ADAL" clId="{1601D84A-5B2F-43B3-B8A2-EDECD167CA14}" dt="2023-09-16T23:09:40.753" v="61" actId="20577"/>
          <ac:spMkLst>
            <pc:docMk/>
            <pc:sldMk cId="1890649343" sldId="275"/>
            <ac:spMk id="7" creationId="{95993177-8E0A-20FA-3D4F-41E43585DEA1}"/>
          </ac:spMkLst>
        </pc:spChg>
        <pc:spChg chg="mod">
          <ac:chgData name="Adelman, Ian C." userId="996dd9d3-67bb-4864-9946-bc4d316ec381" providerId="ADAL" clId="{1601D84A-5B2F-43B3-B8A2-EDECD167CA14}" dt="2023-09-16T23:09:45.725" v="77" actId="20577"/>
          <ac:spMkLst>
            <pc:docMk/>
            <pc:sldMk cId="1890649343" sldId="275"/>
            <ac:spMk id="8" creationId="{A659AA04-291A-0A5B-8415-744947FB061E}"/>
          </ac:spMkLst>
        </pc:spChg>
        <pc:spChg chg="mod">
          <ac:chgData name="Adelman, Ian C." userId="996dd9d3-67bb-4864-9946-bc4d316ec381" providerId="ADAL" clId="{1601D84A-5B2F-43B3-B8A2-EDECD167CA14}" dt="2023-09-16T23:09:51.606" v="93" actId="20577"/>
          <ac:spMkLst>
            <pc:docMk/>
            <pc:sldMk cId="1890649343" sldId="275"/>
            <ac:spMk id="9" creationId="{9BC267C9-E511-0BA3-6D6B-ED406FE3BDCA}"/>
          </ac:spMkLst>
        </pc:spChg>
        <pc:spChg chg="mod">
          <ac:chgData name="Adelman, Ian C." userId="996dd9d3-67bb-4864-9946-bc4d316ec381" providerId="ADAL" clId="{1601D84A-5B2F-43B3-B8A2-EDECD167CA14}" dt="2023-09-16T23:09:28.484" v="40" actId="14100"/>
          <ac:spMkLst>
            <pc:docMk/>
            <pc:sldMk cId="1890649343" sldId="275"/>
            <ac:spMk id="10" creationId="{E1958124-CE36-F8AC-E660-853E66E1BCD7}"/>
          </ac:spMkLst>
        </pc:spChg>
      </pc:sldChg>
    </pc:docChg>
  </pc:docChgLst>
  <pc:docChgLst>
    <pc:chgData name="Hoopes, Devin L." userId="dd133b8f-4ef5-47e4-be58-10282571ab9b" providerId="ADAL" clId="{1203A27E-39A7-4D43-AD37-F27B0B03042F}"/>
    <pc:docChg chg="undo custSel addSld modSld sldOrd">
      <pc:chgData name="Hoopes, Devin L." userId="dd133b8f-4ef5-47e4-be58-10282571ab9b" providerId="ADAL" clId="{1203A27E-39A7-4D43-AD37-F27B0B03042F}" dt="2023-09-16T22:50:00.921" v="2318" actId="20577"/>
      <pc:docMkLst>
        <pc:docMk/>
      </pc:docMkLst>
      <pc:sldChg chg="addSp delSp modSp mod">
        <pc:chgData name="Hoopes, Devin L." userId="dd133b8f-4ef5-47e4-be58-10282571ab9b" providerId="ADAL" clId="{1203A27E-39A7-4D43-AD37-F27B0B03042F}" dt="2023-09-16T22:07:16.934" v="1834" actId="478"/>
        <pc:sldMkLst>
          <pc:docMk/>
          <pc:sldMk cId="2277593940" sldId="258"/>
        </pc:sldMkLst>
        <pc:spChg chg="del">
          <ac:chgData name="Hoopes, Devin L." userId="dd133b8f-4ef5-47e4-be58-10282571ab9b" providerId="ADAL" clId="{1203A27E-39A7-4D43-AD37-F27B0B03042F}" dt="2023-09-16T22:06:25.424" v="1825" actId="478"/>
          <ac:spMkLst>
            <pc:docMk/>
            <pc:sldMk cId="2277593940" sldId="258"/>
            <ac:spMk id="3" creationId="{C150EDA9-0F72-99DB-8F5F-DD921B58A6A8}"/>
          </ac:spMkLst>
        </pc:spChg>
        <pc:spChg chg="add del mod">
          <ac:chgData name="Hoopes, Devin L." userId="dd133b8f-4ef5-47e4-be58-10282571ab9b" providerId="ADAL" clId="{1203A27E-39A7-4D43-AD37-F27B0B03042F}" dt="2023-09-16T22:07:16.934" v="1834" actId="478"/>
          <ac:spMkLst>
            <pc:docMk/>
            <pc:sldMk cId="2277593940" sldId="258"/>
            <ac:spMk id="4" creationId="{83D6AD60-8D21-F333-4273-52D12694CF90}"/>
          </ac:spMkLst>
        </pc:spChg>
        <pc:spChg chg="del">
          <ac:chgData name="Hoopes, Devin L." userId="dd133b8f-4ef5-47e4-be58-10282571ab9b" providerId="ADAL" clId="{1203A27E-39A7-4D43-AD37-F27B0B03042F}" dt="2023-09-16T22:07:14.141" v="1833" actId="478"/>
          <ac:spMkLst>
            <pc:docMk/>
            <pc:sldMk cId="2277593940" sldId="258"/>
            <ac:spMk id="6" creationId="{7B3D6C15-991D-957F-BC8F-D956B8EDF532}"/>
          </ac:spMkLst>
        </pc:spChg>
      </pc:sldChg>
      <pc:sldChg chg="addSp delSp modSp mod">
        <pc:chgData name="Hoopes, Devin L." userId="dd133b8f-4ef5-47e4-be58-10282571ab9b" providerId="ADAL" clId="{1203A27E-39A7-4D43-AD37-F27B0B03042F}" dt="2023-09-16T21:20:59.969" v="590" actId="1037"/>
        <pc:sldMkLst>
          <pc:docMk/>
          <pc:sldMk cId="2891695889" sldId="260"/>
        </pc:sldMkLst>
        <pc:spChg chg="add del mod">
          <ac:chgData name="Hoopes, Devin L." userId="dd133b8f-4ef5-47e4-be58-10282571ab9b" providerId="ADAL" clId="{1203A27E-39A7-4D43-AD37-F27B0B03042F}" dt="2023-09-15T16:38:10.954" v="552"/>
          <ac:spMkLst>
            <pc:docMk/>
            <pc:sldMk cId="2891695889" sldId="260"/>
            <ac:spMk id="4" creationId="{9E7AC5E8-76BD-196A-132F-4A33F9F18292}"/>
          </ac:spMkLst>
        </pc:spChg>
        <pc:spChg chg="mod">
          <ac:chgData name="Hoopes, Devin L." userId="dd133b8f-4ef5-47e4-be58-10282571ab9b" providerId="ADAL" clId="{1203A27E-39A7-4D43-AD37-F27B0B03042F}" dt="2023-09-16T21:20:59.969" v="590" actId="1037"/>
          <ac:spMkLst>
            <pc:docMk/>
            <pc:sldMk cId="2891695889" sldId="260"/>
            <ac:spMk id="7" creationId="{95993177-8E0A-20FA-3D4F-41E43585DEA1}"/>
          </ac:spMkLst>
        </pc:spChg>
        <pc:spChg chg="mod">
          <ac:chgData name="Hoopes, Devin L." userId="dd133b8f-4ef5-47e4-be58-10282571ab9b" providerId="ADAL" clId="{1203A27E-39A7-4D43-AD37-F27B0B03042F}" dt="2023-09-16T21:20:59.969" v="590" actId="1037"/>
          <ac:spMkLst>
            <pc:docMk/>
            <pc:sldMk cId="2891695889" sldId="260"/>
            <ac:spMk id="8" creationId="{A659AA04-291A-0A5B-8415-744947FB061E}"/>
          </ac:spMkLst>
        </pc:spChg>
        <pc:spChg chg="mod">
          <ac:chgData name="Hoopes, Devin L." userId="dd133b8f-4ef5-47e4-be58-10282571ab9b" providerId="ADAL" clId="{1203A27E-39A7-4D43-AD37-F27B0B03042F}" dt="2023-09-16T21:20:59.969" v="590" actId="1037"/>
          <ac:spMkLst>
            <pc:docMk/>
            <pc:sldMk cId="2891695889" sldId="260"/>
            <ac:spMk id="9" creationId="{9BC267C9-E511-0BA3-6D6B-ED406FE3BDCA}"/>
          </ac:spMkLst>
        </pc:spChg>
        <pc:spChg chg="mod">
          <ac:chgData name="Hoopes, Devin L." userId="dd133b8f-4ef5-47e4-be58-10282571ab9b" providerId="ADAL" clId="{1203A27E-39A7-4D43-AD37-F27B0B03042F}" dt="2023-09-16T21:20:59.969" v="590" actId="1037"/>
          <ac:spMkLst>
            <pc:docMk/>
            <pc:sldMk cId="2891695889" sldId="260"/>
            <ac:spMk id="10" creationId="{E1958124-CE36-F8AC-E660-853E66E1BCD7}"/>
          </ac:spMkLst>
        </pc:spChg>
        <pc:picChg chg="mod">
          <ac:chgData name="Hoopes, Devin L." userId="dd133b8f-4ef5-47e4-be58-10282571ab9b" providerId="ADAL" clId="{1203A27E-39A7-4D43-AD37-F27B0B03042F}" dt="2023-09-16T21:20:59.969" v="590" actId="1037"/>
          <ac:picMkLst>
            <pc:docMk/>
            <pc:sldMk cId="2891695889" sldId="260"/>
            <ac:picMk id="3" creationId="{35D62A88-B8DB-384F-5B1F-E94344E6D207}"/>
          </ac:picMkLst>
        </pc:picChg>
        <pc:picChg chg="add del mod">
          <ac:chgData name="Hoopes, Devin L." userId="dd133b8f-4ef5-47e4-be58-10282571ab9b" providerId="ADAL" clId="{1203A27E-39A7-4D43-AD37-F27B0B03042F}" dt="2023-09-15T16:38:10.954" v="552"/>
          <ac:picMkLst>
            <pc:docMk/>
            <pc:sldMk cId="2891695889" sldId="260"/>
            <ac:picMk id="5" creationId="{7B1981F5-71DF-26CA-5494-E838E810B26C}"/>
          </ac:picMkLst>
        </pc:picChg>
        <pc:picChg chg="add del mod">
          <ac:chgData name="Hoopes, Devin L." userId="dd133b8f-4ef5-47e4-be58-10282571ab9b" providerId="ADAL" clId="{1203A27E-39A7-4D43-AD37-F27B0B03042F}" dt="2023-09-15T16:38:10.954" v="552"/>
          <ac:picMkLst>
            <pc:docMk/>
            <pc:sldMk cId="2891695889" sldId="260"/>
            <ac:picMk id="6" creationId="{904EDAEE-2935-1C5A-D752-DA95AA0A0CDB}"/>
          </ac:picMkLst>
        </pc:picChg>
        <pc:picChg chg="mod">
          <ac:chgData name="Hoopes, Devin L." userId="dd133b8f-4ef5-47e4-be58-10282571ab9b" providerId="ADAL" clId="{1203A27E-39A7-4D43-AD37-F27B0B03042F}" dt="2023-09-16T21:20:59.969" v="590" actId="1037"/>
          <ac:picMkLst>
            <pc:docMk/>
            <pc:sldMk cId="2891695889" sldId="260"/>
            <ac:picMk id="11" creationId="{2D552039-A89F-5369-473B-81DD9AF6F2F4}"/>
          </ac:picMkLst>
        </pc:picChg>
        <pc:picChg chg="add del mod">
          <ac:chgData name="Hoopes, Devin L." userId="dd133b8f-4ef5-47e4-be58-10282571ab9b" providerId="ADAL" clId="{1203A27E-39A7-4D43-AD37-F27B0B03042F}" dt="2023-09-15T16:38:10.954" v="552"/>
          <ac:picMkLst>
            <pc:docMk/>
            <pc:sldMk cId="2891695889" sldId="260"/>
            <ac:picMk id="12" creationId="{85D1285C-6849-B65B-D2CF-B9B9DE6AED97}"/>
          </ac:picMkLst>
        </pc:picChg>
        <pc:picChg chg="mod">
          <ac:chgData name="Hoopes, Devin L." userId="dd133b8f-4ef5-47e4-be58-10282571ab9b" providerId="ADAL" clId="{1203A27E-39A7-4D43-AD37-F27B0B03042F}" dt="2023-09-16T21:20:59.969" v="590" actId="1037"/>
          <ac:picMkLst>
            <pc:docMk/>
            <pc:sldMk cId="2891695889" sldId="260"/>
            <ac:picMk id="13" creationId="{FCC043F2-9D7D-4C85-79B5-5219EB179883}"/>
          </ac:picMkLst>
        </pc:picChg>
        <pc:picChg chg="mod">
          <ac:chgData name="Hoopes, Devin L." userId="dd133b8f-4ef5-47e4-be58-10282571ab9b" providerId="ADAL" clId="{1203A27E-39A7-4D43-AD37-F27B0B03042F}" dt="2023-09-16T21:20:59.969" v="590" actId="1037"/>
          <ac:picMkLst>
            <pc:docMk/>
            <pc:sldMk cId="2891695889" sldId="260"/>
            <ac:picMk id="14" creationId="{462244EE-CFD5-923B-0428-1818CEBA6735}"/>
          </ac:picMkLst>
        </pc:picChg>
        <pc:picChg chg="add del mod">
          <ac:chgData name="Hoopes, Devin L." userId="dd133b8f-4ef5-47e4-be58-10282571ab9b" providerId="ADAL" clId="{1203A27E-39A7-4D43-AD37-F27B0B03042F}" dt="2023-09-15T16:38:10.954" v="552"/>
          <ac:picMkLst>
            <pc:docMk/>
            <pc:sldMk cId="2891695889" sldId="260"/>
            <ac:picMk id="15" creationId="{F2961002-1B9A-F045-E63F-617209E0FE73}"/>
          </ac:picMkLst>
        </pc:picChg>
        <pc:picChg chg="add del mod">
          <ac:chgData name="Hoopes, Devin L." userId="dd133b8f-4ef5-47e4-be58-10282571ab9b" providerId="ADAL" clId="{1203A27E-39A7-4D43-AD37-F27B0B03042F}" dt="2023-09-15T16:38:10.954" v="552"/>
          <ac:picMkLst>
            <pc:docMk/>
            <pc:sldMk cId="2891695889" sldId="260"/>
            <ac:picMk id="16" creationId="{0FE49408-EE90-0D93-BD5F-6A071E54CEDC}"/>
          </ac:picMkLst>
        </pc:picChg>
      </pc:sldChg>
      <pc:sldChg chg="addSp delSp modSp mod">
        <pc:chgData name="Hoopes, Devin L." userId="dd133b8f-4ef5-47e4-be58-10282571ab9b" providerId="ADAL" clId="{1203A27E-39A7-4D43-AD37-F27B0B03042F}" dt="2023-09-16T22:30:15.835" v="2087" actId="20577"/>
        <pc:sldMkLst>
          <pc:docMk/>
          <pc:sldMk cId="4163019680" sldId="261"/>
        </pc:sldMkLst>
        <pc:spChg chg="del">
          <ac:chgData name="Hoopes, Devin L." userId="dd133b8f-4ef5-47e4-be58-10282571ab9b" providerId="ADAL" clId="{1203A27E-39A7-4D43-AD37-F27B0B03042F}" dt="2023-09-15T16:37:44.502" v="514" actId="478"/>
          <ac:spMkLst>
            <pc:docMk/>
            <pc:sldMk cId="4163019680" sldId="261"/>
            <ac:spMk id="5" creationId="{706920A8-6F64-89A5-F60B-B61BCBC6102B}"/>
          </ac:spMkLst>
        </pc:spChg>
        <pc:spChg chg="add mod">
          <ac:chgData name="Hoopes, Devin L." userId="dd133b8f-4ef5-47e4-be58-10282571ab9b" providerId="ADAL" clId="{1203A27E-39A7-4D43-AD37-F27B0B03042F}" dt="2023-09-15T16:37:50.755" v="519"/>
          <ac:spMkLst>
            <pc:docMk/>
            <pc:sldMk cId="4163019680" sldId="261"/>
            <ac:spMk id="13" creationId="{FD731EA9-7348-12B6-E547-AB304748B530}"/>
          </ac:spMkLst>
        </pc:spChg>
        <pc:spChg chg="del">
          <ac:chgData name="Hoopes, Devin L." userId="dd133b8f-4ef5-47e4-be58-10282571ab9b" providerId="ADAL" clId="{1203A27E-39A7-4D43-AD37-F27B0B03042F}" dt="2023-09-16T22:05:10.384" v="1813" actId="478"/>
          <ac:spMkLst>
            <pc:docMk/>
            <pc:sldMk cId="4163019680" sldId="261"/>
            <ac:spMk id="19" creationId="{B5803D00-89D9-FEA4-ED8C-E2DCD9970A59}"/>
          </ac:spMkLst>
        </pc:spChg>
        <pc:spChg chg="add mod">
          <ac:chgData name="Hoopes, Devin L." userId="dd133b8f-4ef5-47e4-be58-10282571ab9b" providerId="ADAL" clId="{1203A27E-39A7-4D43-AD37-F27B0B03042F}" dt="2023-09-16T22:30:15.835" v="2087" actId="20577"/>
          <ac:spMkLst>
            <pc:docMk/>
            <pc:sldMk cId="4163019680" sldId="261"/>
            <ac:spMk id="20" creationId="{622DEACC-BEF1-57CE-D73F-5891929B4D91}"/>
          </ac:spMkLst>
        </pc:spChg>
        <pc:picChg chg="add del mod">
          <ac:chgData name="Hoopes, Devin L." userId="dd133b8f-4ef5-47e4-be58-10282571ab9b" providerId="ADAL" clId="{1203A27E-39A7-4D43-AD37-F27B0B03042F}" dt="2023-09-15T16:37:47.788" v="518" actId="478"/>
          <ac:picMkLst>
            <pc:docMk/>
            <pc:sldMk cId="4163019680" sldId="261"/>
            <ac:picMk id="4" creationId="{F5E5767B-C4AD-C075-B188-C3DE34B9C0DE}"/>
          </ac:picMkLst>
        </pc:picChg>
        <pc:picChg chg="add del mod">
          <ac:chgData name="Hoopes, Devin L." userId="dd133b8f-4ef5-47e4-be58-10282571ab9b" providerId="ADAL" clId="{1203A27E-39A7-4D43-AD37-F27B0B03042F}" dt="2023-09-15T16:37:45.947" v="516" actId="478"/>
          <ac:picMkLst>
            <pc:docMk/>
            <pc:sldMk cId="4163019680" sldId="261"/>
            <ac:picMk id="6" creationId="{83C4ADF4-1255-B94C-D8D7-46B1D96ED8CA}"/>
          </ac:picMkLst>
        </pc:picChg>
        <pc:picChg chg="del">
          <ac:chgData name="Hoopes, Devin L." userId="dd133b8f-4ef5-47e4-be58-10282571ab9b" providerId="ADAL" clId="{1203A27E-39A7-4D43-AD37-F27B0B03042F}" dt="2023-09-15T16:32:01.425" v="104" actId="478"/>
          <ac:picMkLst>
            <pc:docMk/>
            <pc:sldMk cId="4163019680" sldId="261"/>
            <ac:picMk id="7" creationId="{CE67FAF7-CFD3-78D5-9DB6-B7CE59A33A56}"/>
          </ac:picMkLst>
        </pc:picChg>
        <pc:picChg chg="add del mod">
          <ac:chgData name="Hoopes, Devin L." userId="dd133b8f-4ef5-47e4-be58-10282571ab9b" providerId="ADAL" clId="{1203A27E-39A7-4D43-AD37-F27B0B03042F}" dt="2023-09-15T16:37:46.848" v="517" actId="478"/>
          <ac:picMkLst>
            <pc:docMk/>
            <pc:sldMk cId="4163019680" sldId="261"/>
            <ac:picMk id="8" creationId="{7112A3B4-1220-F16F-5D15-22A99058F924}"/>
          </ac:picMkLst>
        </pc:picChg>
        <pc:picChg chg="del">
          <ac:chgData name="Hoopes, Devin L." userId="dd133b8f-4ef5-47e4-be58-10282571ab9b" providerId="ADAL" clId="{1203A27E-39A7-4D43-AD37-F27B0B03042F}" dt="2023-09-15T16:32:03.412" v="105" actId="478"/>
          <ac:picMkLst>
            <pc:docMk/>
            <pc:sldMk cId="4163019680" sldId="261"/>
            <ac:picMk id="9" creationId="{E380F17A-93BF-7C66-05C8-6A20BF4694B9}"/>
          </ac:picMkLst>
        </pc:picChg>
        <pc:picChg chg="add del mod">
          <ac:chgData name="Hoopes, Devin L." userId="dd133b8f-4ef5-47e4-be58-10282571ab9b" providerId="ADAL" clId="{1203A27E-39A7-4D43-AD37-F27B0B03042F}" dt="2023-09-15T16:37:45.797" v="515" actId="478"/>
          <ac:picMkLst>
            <pc:docMk/>
            <pc:sldMk cId="4163019680" sldId="261"/>
            <ac:picMk id="10" creationId="{2A942176-5B18-71CD-E7E5-2050890084CB}"/>
          </ac:picMkLst>
        </pc:picChg>
        <pc:picChg chg="del">
          <ac:chgData name="Hoopes, Devin L." userId="dd133b8f-4ef5-47e4-be58-10282571ab9b" providerId="ADAL" clId="{1203A27E-39A7-4D43-AD37-F27B0B03042F}" dt="2023-09-15T16:32:06.172" v="106" actId="478"/>
          <ac:picMkLst>
            <pc:docMk/>
            <pc:sldMk cId="4163019680" sldId="261"/>
            <ac:picMk id="11" creationId="{F3051677-E41E-5447-4A51-D03E9B62AA35}"/>
          </ac:picMkLst>
        </pc:picChg>
        <pc:picChg chg="add del mod">
          <ac:chgData name="Hoopes, Devin L." userId="dd133b8f-4ef5-47e4-be58-10282571ab9b" providerId="ADAL" clId="{1203A27E-39A7-4D43-AD37-F27B0B03042F}" dt="2023-09-15T16:37:43.741" v="513" actId="478"/>
          <ac:picMkLst>
            <pc:docMk/>
            <pc:sldMk cId="4163019680" sldId="261"/>
            <ac:picMk id="12" creationId="{86CD40D5-BF46-7007-21A3-0D32778C4ED2}"/>
          </ac:picMkLst>
        </pc:picChg>
        <pc:picChg chg="add mod">
          <ac:chgData name="Hoopes, Devin L." userId="dd133b8f-4ef5-47e4-be58-10282571ab9b" providerId="ADAL" clId="{1203A27E-39A7-4D43-AD37-F27B0B03042F}" dt="2023-09-15T16:37:57.031" v="540"/>
          <ac:picMkLst>
            <pc:docMk/>
            <pc:sldMk cId="4163019680" sldId="261"/>
            <ac:picMk id="14" creationId="{DFE89DF0-1BAE-B508-1539-3B4B4577E902}"/>
          </ac:picMkLst>
        </pc:picChg>
        <pc:picChg chg="add mod">
          <ac:chgData name="Hoopes, Devin L." userId="dd133b8f-4ef5-47e4-be58-10282571ab9b" providerId="ADAL" clId="{1203A27E-39A7-4D43-AD37-F27B0B03042F}" dt="2023-09-15T16:37:50.755" v="519"/>
          <ac:picMkLst>
            <pc:docMk/>
            <pc:sldMk cId="4163019680" sldId="261"/>
            <ac:picMk id="15" creationId="{B231E989-3368-E62A-5DCA-896A5482048D}"/>
          </ac:picMkLst>
        </pc:picChg>
        <pc:picChg chg="add mod">
          <ac:chgData name="Hoopes, Devin L." userId="dd133b8f-4ef5-47e4-be58-10282571ab9b" providerId="ADAL" clId="{1203A27E-39A7-4D43-AD37-F27B0B03042F}" dt="2023-09-15T16:37:50.755" v="519"/>
          <ac:picMkLst>
            <pc:docMk/>
            <pc:sldMk cId="4163019680" sldId="261"/>
            <ac:picMk id="16" creationId="{75AC3251-DF97-4B07-591D-A7054E04A01E}"/>
          </ac:picMkLst>
        </pc:picChg>
        <pc:picChg chg="add mod">
          <ac:chgData name="Hoopes, Devin L." userId="dd133b8f-4ef5-47e4-be58-10282571ab9b" providerId="ADAL" clId="{1203A27E-39A7-4D43-AD37-F27B0B03042F}" dt="2023-09-15T16:37:50.755" v="519"/>
          <ac:picMkLst>
            <pc:docMk/>
            <pc:sldMk cId="4163019680" sldId="261"/>
            <ac:picMk id="17" creationId="{4BFEFB10-4252-09EC-F0D4-8172A0EA8ED5}"/>
          </ac:picMkLst>
        </pc:picChg>
        <pc:picChg chg="add mod">
          <ac:chgData name="Hoopes, Devin L." userId="dd133b8f-4ef5-47e4-be58-10282571ab9b" providerId="ADAL" clId="{1203A27E-39A7-4D43-AD37-F27B0B03042F}" dt="2023-09-15T16:38:00.731" v="550"/>
          <ac:picMkLst>
            <pc:docMk/>
            <pc:sldMk cId="4163019680" sldId="261"/>
            <ac:picMk id="18" creationId="{9FA0CD35-509E-FA77-8944-6947F18E8170}"/>
          </ac:picMkLst>
        </pc:picChg>
      </pc:sldChg>
      <pc:sldChg chg="addSp delSp modSp mod">
        <pc:chgData name="Hoopes, Devin L." userId="dd133b8f-4ef5-47e4-be58-10282571ab9b" providerId="ADAL" clId="{1203A27E-39A7-4D43-AD37-F27B0B03042F}" dt="2023-09-16T22:09:21.318" v="1835"/>
        <pc:sldMkLst>
          <pc:docMk/>
          <pc:sldMk cId="2372516726" sldId="262"/>
        </pc:sldMkLst>
        <pc:spChg chg="add del mod">
          <ac:chgData name="Hoopes, Devin L." userId="dd133b8f-4ef5-47e4-be58-10282571ab9b" providerId="ADAL" clId="{1203A27E-39A7-4D43-AD37-F27B0B03042F}" dt="2023-09-15T16:29:31.735" v="71" actId="931"/>
          <ac:spMkLst>
            <pc:docMk/>
            <pc:sldMk cId="2372516726" sldId="262"/>
            <ac:spMk id="6" creationId="{2260BB34-1B36-65A9-4180-480EB8E8AC12}"/>
          </ac:spMkLst>
        </pc:spChg>
        <pc:spChg chg="mod">
          <ac:chgData name="Hoopes, Devin L." userId="dd133b8f-4ef5-47e4-be58-10282571ab9b" providerId="ADAL" clId="{1203A27E-39A7-4D43-AD37-F27B0B03042F}" dt="2023-09-15T16:31:26.252" v="101" actId="1076"/>
          <ac:spMkLst>
            <pc:docMk/>
            <pc:sldMk cId="2372516726" sldId="262"/>
            <ac:spMk id="7" creationId="{357F01E5-09EE-74E6-ACD9-8626C122EC4A}"/>
          </ac:spMkLst>
        </pc:spChg>
        <pc:spChg chg="mod">
          <ac:chgData name="Hoopes, Devin L." userId="dd133b8f-4ef5-47e4-be58-10282571ab9b" providerId="ADAL" clId="{1203A27E-39A7-4D43-AD37-F27B0B03042F}" dt="2023-09-15T16:31:22.605" v="100" actId="1076"/>
          <ac:spMkLst>
            <pc:docMk/>
            <pc:sldMk cId="2372516726" sldId="262"/>
            <ac:spMk id="10" creationId="{B3B58E80-6C1E-D0CF-99B0-60B3719EFA5D}"/>
          </ac:spMkLst>
        </pc:spChg>
        <pc:spChg chg="mod">
          <ac:chgData name="Hoopes, Devin L." userId="dd133b8f-4ef5-47e4-be58-10282571ab9b" providerId="ADAL" clId="{1203A27E-39A7-4D43-AD37-F27B0B03042F}" dt="2023-09-15T16:30:43.580" v="91" actId="1076"/>
          <ac:spMkLst>
            <pc:docMk/>
            <pc:sldMk cId="2372516726" sldId="262"/>
            <ac:spMk id="13" creationId="{A9EC29D5-EC13-CD4D-9335-6872882798D4}"/>
          </ac:spMkLst>
        </pc:spChg>
        <pc:spChg chg="mod">
          <ac:chgData name="Hoopes, Devin L." userId="dd133b8f-4ef5-47e4-be58-10282571ab9b" providerId="ADAL" clId="{1203A27E-39A7-4D43-AD37-F27B0B03042F}" dt="2023-09-15T16:31:19.155" v="99" actId="1076"/>
          <ac:spMkLst>
            <pc:docMk/>
            <pc:sldMk cId="2372516726" sldId="262"/>
            <ac:spMk id="14" creationId="{A90ECDBF-CBE0-2873-B6F3-311711EB5CDF}"/>
          </ac:spMkLst>
        </pc:spChg>
        <pc:spChg chg="mod">
          <ac:chgData name="Hoopes, Devin L." userId="dd133b8f-4ef5-47e4-be58-10282571ab9b" providerId="ADAL" clId="{1203A27E-39A7-4D43-AD37-F27B0B03042F}" dt="2023-09-15T16:31:41.368" v="103" actId="1076"/>
          <ac:spMkLst>
            <pc:docMk/>
            <pc:sldMk cId="2372516726" sldId="262"/>
            <ac:spMk id="15" creationId="{ECE6B32F-3CCD-06C7-7CBF-9E4992C81C52}"/>
          </ac:spMkLst>
        </pc:spChg>
        <pc:spChg chg="mod">
          <ac:chgData name="Hoopes, Devin L." userId="dd133b8f-4ef5-47e4-be58-10282571ab9b" providerId="ADAL" clId="{1203A27E-39A7-4D43-AD37-F27B0B03042F}" dt="2023-09-16T22:06:46.650" v="1832" actId="20577"/>
          <ac:spMkLst>
            <pc:docMk/>
            <pc:sldMk cId="2372516726" sldId="262"/>
            <ac:spMk id="17" creationId="{4AC32BB3-AECC-978F-6AD0-D38A4C1DFFE4}"/>
          </ac:spMkLst>
        </pc:spChg>
        <pc:spChg chg="add mod">
          <ac:chgData name="Hoopes, Devin L." userId="dd133b8f-4ef5-47e4-be58-10282571ab9b" providerId="ADAL" clId="{1203A27E-39A7-4D43-AD37-F27B0B03042F}" dt="2023-09-16T22:09:21.318" v="1835"/>
          <ac:spMkLst>
            <pc:docMk/>
            <pc:sldMk cId="2372516726" sldId="262"/>
            <ac:spMk id="19" creationId="{604A04E7-C3EC-3883-3A45-15A0789BD86A}"/>
          </ac:spMkLst>
        </pc:spChg>
        <pc:picChg chg="del mod modCrop">
          <ac:chgData name="Hoopes, Devin L." userId="dd133b8f-4ef5-47e4-be58-10282571ab9b" providerId="ADAL" clId="{1203A27E-39A7-4D43-AD37-F27B0B03042F}" dt="2023-09-15T16:26:51.926" v="23" actId="478"/>
          <ac:picMkLst>
            <pc:docMk/>
            <pc:sldMk cId="2372516726" sldId="262"/>
            <ac:picMk id="4" creationId="{87F2DE45-FB71-E265-0853-5BD7287C4E58}"/>
          </ac:picMkLst>
        </pc:picChg>
        <pc:picChg chg="mod">
          <ac:chgData name="Hoopes, Devin L." userId="dd133b8f-4ef5-47e4-be58-10282571ab9b" providerId="ADAL" clId="{1203A27E-39A7-4D43-AD37-F27B0B03042F}" dt="2023-09-15T16:30:17.196" v="85" actId="1076"/>
          <ac:picMkLst>
            <pc:docMk/>
            <pc:sldMk cId="2372516726" sldId="262"/>
            <ac:picMk id="5" creationId="{53488159-684A-9A12-6B5F-F0CC1A8E5DBA}"/>
          </ac:picMkLst>
        </pc:picChg>
        <pc:picChg chg="del">
          <ac:chgData name="Hoopes, Devin L." userId="dd133b8f-4ef5-47e4-be58-10282571ab9b" providerId="ADAL" clId="{1203A27E-39A7-4D43-AD37-F27B0B03042F}" dt="2023-09-15T16:28:32.487" v="43" actId="478"/>
          <ac:picMkLst>
            <pc:docMk/>
            <pc:sldMk cId="2372516726" sldId="262"/>
            <ac:picMk id="9" creationId="{510E4206-6CF7-85A0-4358-9D98A8EDF9FF}"/>
          </ac:picMkLst>
        </pc:picChg>
        <pc:picChg chg="del">
          <ac:chgData name="Hoopes, Devin L." userId="dd133b8f-4ef5-47e4-be58-10282571ab9b" providerId="ADAL" clId="{1203A27E-39A7-4D43-AD37-F27B0B03042F}" dt="2023-09-15T16:25:08.896" v="16" actId="478"/>
          <ac:picMkLst>
            <pc:docMk/>
            <pc:sldMk cId="2372516726" sldId="262"/>
            <ac:picMk id="11" creationId="{4AAFD9AD-C179-F376-4D6D-CDEF239872DC}"/>
          </ac:picMkLst>
        </pc:picChg>
        <pc:picChg chg="mod">
          <ac:chgData name="Hoopes, Devin L." userId="dd133b8f-4ef5-47e4-be58-10282571ab9b" providerId="ADAL" clId="{1203A27E-39A7-4D43-AD37-F27B0B03042F}" dt="2023-09-15T16:30:32.327" v="90" actId="1076"/>
          <ac:picMkLst>
            <pc:docMk/>
            <pc:sldMk cId="2372516726" sldId="262"/>
            <ac:picMk id="12" creationId="{82253021-26DE-F640-6368-75C60B640A24}"/>
          </ac:picMkLst>
        </pc:picChg>
        <pc:picChg chg="add mod">
          <ac:chgData name="Hoopes, Devin L." userId="dd133b8f-4ef5-47e4-be58-10282571ab9b" providerId="ADAL" clId="{1203A27E-39A7-4D43-AD37-F27B0B03042F}" dt="2023-09-15T16:29:42.205" v="75" actId="14100"/>
          <ac:picMkLst>
            <pc:docMk/>
            <pc:sldMk cId="2372516726" sldId="262"/>
            <ac:picMk id="16" creationId="{855965E3-40A5-FA29-7911-B2F72DE24203}"/>
          </ac:picMkLst>
        </pc:picChg>
        <pc:picChg chg="add mod">
          <ac:chgData name="Hoopes, Devin L." userId="dd133b8f-4ef5-47e4-be58-10282571ab9b" providerId="ADAL" clId="{1203A27E-39A7-4D43-AD37-F27B0B03042F}" dt="2023-09-15T16:30:23.424" v="87" actId="1076"/>
          <ac:picMkLst>
            <pc:docMk/>
            <pc:sldMk cId="2372516726" sldId="262"/>
            <ac:picMk id="1026" creationId="{0D0D5D07-E4C3-97C1-00DC-BC32B0CE86EF}"/>
          </ac:picMkLst>
        </pc:picChg>
        <pc:picChg chg="add mod">
          <ac:chgData name="Hoopes, Devin L." userId="dd133b8f-4ef5-47e4-be58-10282571ab9b" providerId="ADAL" clId="{1203A27E-39A7-4D43-AD37-F27B0B03042F}" dt="2023-09-15T16:30:14.410" v="84" actId="1076"/>
          <ac:picMkLst>
            <pc:docMk/>
            <pc:sldMk cId="2372516726" sldId="262"/>
            <ac:picMk id="2050" creationId="{AC2ABC68-0785-F439-2160-5ED808756CB9}"/>
          </ac:picMkLst>
        </pc:picChg>
        <pc:picChg chg="add del mod">
          <ac:chgData name="Hoopes, Devin L." userId="dd133b8f-4ef5-47e4-be58-10282571ab9b" providerId="ADAL" clId="{1203A27E-39A7-4D43-AD37-F27B0B03042F}" dt="2023-09-15T16:28:57.218" v="70" actId="478"/>
          <ac:picMkLst>
            <pc:docMk/>
            <pc:sldMk cId="2372516726" sldId="262"/>
            <ac:picMk id="2052" creationId="{753D78DB-1929-3653-D2C1-412BCD36764E}"/>
          </ac:picMkLst>
        </pc:picChg>
      </pc:sldChg>
      <pc:sldChg chg="addSp delSp modSp mod">
        <pc:chgData name="Hoopes, Devin L." userId="dd133b8f-4ef5-47e4-be58-10282571ab9b" providerId="ADAL" clId="{1203A27E-39A7-4D43-AD37-F27B0B03042F}" dt="2023-09-16T22:06:06.608" v="1822" actId="478"/>
        <pc:sldMkLst>
          <pc:docMk/>
          <pc:sldMk cId="114481504" sldId="269"/>
        </pc:sldMkLst>
        <pc:spChg chg="add mod">
          <ac:chgData name="Hoopes, Devin L." userId="dd133b8f-4ef5-47e4-be58-10282571ab9b" providerId="ADAL" clId="{1203A27E-39A7-4D43-AD37-F27B0B03042F}" dt="2023-09-15T16:35:41.890" v="295"/>
          <ac:spMkLst>
            <pc:docMk/>
            <pc:sldMk cId="114481504" sldId="269"/>
            <ac:spMk id="3" creationId="{D04A7AF0-F9DD-A539-D624-BB2EA0BC0FEE}"/>
          </ac:spMkLst>
        </pc:spChg>
        <pc:spChg chg="del">
          <ac:chgData name="Hoopes, Devin L." userId="dd133b8f-4ef5-47e4-be58-10282571ab9b" providerId="ADAL" clId="{1203A27E-39A7-4D43-AD37-F27B0B03042F}" dt="2023-09-15T16:35:35.559" v="292" actId="478"/>
          <ac:spMkLst>
            <pc:docMk/>
            <pc:sldMk cId="114481504" sldId="269"/>
            <ac:spMk id="5" creationId="{7676001E-0A2D-F0A2-8749-A0ECA2A35BDA}"/>
          </ac:spMkLst>
        </pc:spChg>
        <pc:spChg chg="del">
          <ac:chgData name="Hoopes, Devin L." userId="dd133b8f-4ef5-47e4-be58-10282571ab9b" providerId="ADAL" clId="{1203A27E-39A7-4D43-AD37-F27B0B03042F}" dt="2023-09-16T22:06:06.608" v="1822" actId="478"/>
          <ac:spMkLst>
            <pc:docMk/>
            <pc:sldMk cId="114481504" sldId="269"/>
            <ac:spMk id="14" creationId="{086892B6-402F-415F-B7F2-94ECCE41EAA6}"/>
          </ac:spMkLst>
        </pc:spChg>
        <pc:spChg chg="add mod">
          <ac:chgData name="Hoopes, Devin L." userId="dd133b8f-4ef5-47e4-be58-10282571ab9b" providerId="ADAL" clId="{1203A27E-39A7-4D43-AD37-F27B0B03042F}" dt="2023-09-16T22:04:56.172" v="1811"/>
          <ac:spMkLst>
            <pc:docMk/>
            <pc:sldMk cId="114481504" sldId="269"/>
            <ac:spMk id="15" creationId="{03D219BA-3DEF-99E5-D96C-1E8370C3980E}"/>
          </ac:spMkLst>
        </pc:spChg>
        <pc:picChg chg="del">
          <ac:chgData name="Hoopes, Devin L." userId="dd133b8f-4ef5-47e4-be58-10282571ab9b" providerId="ADAL" clId="{1203A27E-39A7-4D43-AD37-F27B0B03042F}" dt="2023-09-15T16:35:36.384" v="293" actId="478"/>
          <ac:picMkLst>
            <pc:docMk/>
            <pc:sldMk cId="114481504" sldId="269"/>
            <ac:picMk id="4" creationId="{BE4E8A8A-FFB4-06A7-F4DE-D1F1DB267170}"/>
          </ac:picMkLst>
        </pc:picChg>
        <pc:picChg chg="del">
          <ac:chgData name="Hoopes, Devin L." userId="dd133b8f-4ef5-47e4-be58-10282571ab9b" providerId="ADAL" clId="{1203A27E-39A7-4D43-AD37-F27B0B03042F}" dt="2023-09-15T16:35:34.487" v="291" actId="478"/>
          <ac:picMkLst>
            <pc:docMk/>
            <pc:sldMk cId="114481504" sldId="269"/>
            <ac:picMk id="7" creationId="{740ED3B4-4A56-382D-D023-FB0F46402CE7}"/>
          </ac:picMkLst>
        </pc:picChg>
        <pc:picChg chg="add mod">
          <ac:chgData name="Hoopes, Devin L." userId="dd133b8f-4ef5-47e4-be58-10282571ab9b" providerId="ADAL" clId="{1203A27E-39A7-4D43-AD37-F27B0B03042F}" dt="2023-09-15T16:36:10.610" v="329" actId="1076"/>
          <ac:picMkLst>
            <pc:docMk/>
            <pc:sldMk cId="114481504" sldId="269"/>
            <ac:picMk id="8" creationId="{4B1B37C6-AFE7-8AE3-5042-0353852C2C63}"/>
          </ac:picMkLst>
        </pc:picChg>
        <pc:picChg chg="add mod">
          <ac:chgData name="Hoopes, Devin L." userId="dd133b8f-4ef5-47e4-be58-10282571ab9b" providerId="ADAL" clId="{1203A27E-39A7-4D43-AD37-F27B0B03042F}" dt="2023-09-15T16:36:21.246" v="331" actId="1076"/>
          <ac:picMkLst>
            <pc:docMk/>
            <pc:sldMk cId="114481504" sldId="269"/>
            <ac:picMk id="9" creationId="{1FC9ECB1-3133-9411-E9CF-456412259DCA}"/>
          </ac:picMkLst>
        </pc:picChg>
        <pc:picChg chg="add mod">
          <ac:chgData name="Hoopes, Devin L." userId="dd133b8f-4ef5-47e4-be58-10282571ab9b" providerId="ADAL" clId="{1203A27E-39A7-4D43-AD37-F27B0B03042F}" dt="2023-09-15T16:36:07.467" v="328" actId="1076"/>
          <ac:picMkLst>
            <pc:docMk/>
            <pc:sldMk cId="114481504" sldId="269"/>
            <ac:picMk id="10" creationId="{82EE5BAB-C462-5473-9731-822EB0EBFD44}"/>
          </ac:picMkLst>
        </pc:picChg>
        <pc:picChg chg="del">
          <ac:chgData name="Hoopes, Devin L." userId="dd133b8f-4ef5-47e4-be58-10282571ab9b" providerId="ADAL" clId="{1203A27E-39A7-4D43-AD37-F27B0B03042F}" dt="2023-09-15T16:35:40.769" v="294" actId="478"/>
          <ac:picMkLst>
            <pc:docMk/>
            <pc:sldMk cId="114481504" sldId="269"/>
            <ac:picMk id="11" creationId="{14ECB7D4-1234-C7F5-664B-9F738AD5203A}"/>
          </ac:picMkLst>
        </pc:picChg>
        <pc:picChg chg="add mod">
          <ac:chgData name="Hoopes, Devin L." userId="dd133b8f-4ef5-47e4-be58-10282571ab9b" providerId="ADAL" clId="{1203A27E-39A7-4D43-AD37-F27B0B03042F}" dt="2023-09-15T16:35:48.460" v="312"/>
          <ac:picMkLst>
            <pc:docMk/>
            <pc:sldMk cId="114481504" sldId="269"/>
            <ac:picMk id="12" creationId="{D0A94081-C03E-06B1-CC27-4307C763B0C9}"/>
          </ac:picMkLst>
        </pc:picChg>
        <pc:picChg chg="add mod">
          <ac:chgData name="Hoopes, Devin L." userId="dd133b8f-4ef5-47e4-be58-10282571ab9b" providerId="ADAL" clId="{1203A27E-39A7-4D43-AD37-F27B0B03042F}" dt="2023-09-15T16:35:41.890" v="295"/>
          <ac:picMkLst>
            <pc:docMk/>
            <pc:sldMk cId="114481504" sldId="269"/>
            <ac:picMk id="13" creationId="{DCC536C7-9BF2-0D2D-0044-C8BFC111AF53}"/>
          </ac:picMkLst>
        </pc:picChg>
      </pc:sldChg>
      <pc:sldChg chg="addSp delSp modSp mod">
        <pc:chgData name="Hoopes, Devin L." userId="dd133b8f-4ef5-47e4-be58-10282571ab9b" providerId="ADAL" clId="{1203A27E-39A7-4D43-AD37-F27B0B03042F}" dt="2023-09-16T22:41:01.933" v="2140" actId="478"/>
        <pc:sldMkLst>
          <pc:docMk/>
          <pc:sldMk cId="1396547688" sldId="270"/>
        </pc:sldMkLst>
        <pc:spChg chg="mod">
          <ac:chgData name="Hoopes, Devin L." userId="dd133b8f-4ef5-47e4-be58-10282571ab9b" providerId="ADAL" clId="{1203A27E-39A7-4D43-AD37-F27B0B03042F}" dt="2023-09-16T22:37:06.944" v="2092" actId="20577"/>
          <ac:spMkLst>
            <pc:docMk/>
            <pc:sldMk cId="1396547688" sldId="270"/>
            <ac:spMk id="2" creationId="{95A790FC-A067-633C-9F31-D2273B261A18}"/>
          </ac:spMkLst>
        </pc:spChg>
        <pc:spChg chg="del mod">
          <ac:chgData name="Hoopes, Devin L." userId="dd133b8f-4ef5-47e4-be58-10282571ab9b" providerId="ADAL" clId="{1203A27E-39A7-4D43-AD37-F27B0B03042F}" dt="2023-09-16T22:19:42.099" v="1854" actId="478"/>
          <ac:spMkLst>
            <pc:docMk/>
            <pc:sldMk cId="1396547688" sldId="270"/>
            <ac:spMk id="3" creationId="{8BDC2D49-22F5-3FC1-30F2-2B95F7D65578}"/>
          </ac:spMkLst>
        </pc:spChg>
        <pc:spChg chg="del mod">
          <ac:chgData name="Hoopes, Devin L." userId="dd133b8f-4ef5-47e4-be58-10282571ab9b" providerId="ADAL" clId="{1203A27E-39A7-4D43-AD37-F27B0B03042F}" dt="2023-09-16T21:28:54.853" v="730" actId="478"/>
          <ac:spMkLst>
            <pc:docMk/>
            <pc:sldMk cId="1396547688" sldId="270"/>
            <ac:spMk id="4" creationId="{72450038-F25E-5D13-8237-AFE4692C76F7}"/>
          </ac:spMkLst>
        </pc:spChg>
        <pc:spChg chg="del">
          <ac:chgData name="Hoopes, Devin L." userId="dd133b8f-4ef5-47e4-be58-10282571ab9b" providerId="ADAL" clId="{1203A27E-39A7-4D43-AD37-F27B0B03042F}" dt="2023-09-16T21:26:23.963" v="685" actId="478"/>
          <ac:spMkLst>
            <pc:docMk/>
            <pc:sldMk cId="1396547688" sldId="270"/>
            <ac:spMk id="5" creationId="{03834E1D-6118-DEE8-9774-1AB52536600E}"/>
          </ac:spMkLst>
        </pc:spChg>
        <pc:spChg chg="del">
          <ac:chgData name="Hoopes, Devin L." userId="dd133b8f-4ef5-47e4-be58-10282571ab9b" providerId="ADAL" clId="{1203A27E-39A7-4D43-AD37-F27B0B03042F}" dt="2023-09-16T21:26:25.531" v="686" actId="478"/>
          <ac:spMkLst>
            <pc:docMk/>
            <pc:sldMk cId="1396547688" sldId="270"/>
            <ac:spMk id="6" creationId="{7F01CA6E-4E9C-6979-F805-428A0C711174}"/>
          </ac:spMkLst>
        </pc:spChg>
        <pc:spChg chg="add del mod">
          <ac:chgData name="Hoopes, Devin L." userId="dd133b8f-4ef5-47e4-be58-10282571ab9b" providerId="ADAL" clId="{1203A27E-39A7-4D43-AD37-F27B0B03042F}" dt="2023-09-15T16:34:08.643" v="142"/>
          <ac:spMkLst>
            <pc:docMk/>
            <pc:sldMk cId="1396547688" sldId="270"/>
            <ac:spMk id="7" creationId="{7D1B9C42-4563-FEC6-9628-5EEC4C40A607}"/>
          </ac:spMkLst>
        </pc:spChg>
        <pc:spChg chg="add del mod">
          <ac:chgData name="Hoopes, Devin L." userId="dd133b8f-4ef5-47e4-be58-10282571ab9b" providerId="ADAL" clId="{1203A27E-39A7-4D43-AD37-F27B0B03042F}" dt="2023-09-15T16:37:20.187" v="441" actId="478"/>
          <ac:spMkLst>
            <pc:docMk/>
            <pc:sldMk cId="1396547688" sldId="270"/>
            <ac:spMk id="13" creationId="{992DB697-B473-97D2-853A-AE817A97770D}"/>
          </ac:spMkLst>
        </pc:spChg>
        <pc:spChg chg="add mod">
          <ac:chgData name="Hoopes, Devin L." userId="dd133b8f-4ef5-47e4-be58-10282571ab9b" providerId="ADAL" clId="{1203A27E-39A7-4D43-AD37-F27B0B03042F}" dt="2023-09-15T16:37:25.114" v="446"/>
          <ac:spMkLst>
            <pc:docMk/>
            <pc:sldMk cId="1396547688" sldId="270"/>
            <ac:spMk id="19" creationId="{DE810237-2480-1EB6-A866-8B1BFCA35D28}"/>
          </ac:spMkLst>
        </pc:spChg>
        <pc:spChg chg="add del mod">
          <ac:chgData name="Hoopes, Devin L." userId="dd133b8f-4ef5-47e4-be58-10282571ab9b" providerId="ADAL" clId="{1203A27E-39A7-4D43-AD37-F27B0B03042F}" dt="2023-09-16T21:32:02.633" v="864" actId="478"/>
          <ac:spMkLst>
            <pc:docMk/>
            <pc:sldMk cId="1396547688" sldId="270"/>
            <ac:spMk id="26" creationId="{44E238DC-AAB4-2FDA-B88A-7F5B31FDB203}"/>
          </ac:spMkLst>
        </pc:spChg>
        <pc:spChg chg="add del mod">
          <ac:chgData name="Hoopes, Devin L." userId="dd133b8f-4ef5-47e4-be58-10282571ab9b" providerId="ADAL" clId="{1203A27E-39A7-4D43-AD37-F27B0B03042F}" dt="2023-09-16T21:32:05.537" v="865" actId="478"/>
          <ac:spMkLst>
            <pc:docMk/>
            <pc:sldMk cId="1396547688" sldId="270"/>
            <ac:spMk id="28" creationId="{6B1721EB-9F7A-9ABE-BC5A-624392074424}"/>
          </ac:spMkLst>
        </pc:spChg>
        <pc:spChg chg="add del mod">
          <ac:chgData name="Hoopes, Devin L." userId="dd133b8f-4ef5-47e4-be58-10282571ab9b" providerId="ADAL" clId="{1203A27E-39A7-4D43-AD37-F27B0B03042F}" dt="2023-09-16T21:34:41.480" v="1046" actId="478"/>
          <ac:spMkLst>
            <pc:docMk/>
            <pc:sldMk cId="1396547688" sldId="270"/>
            <ac:spMk id="29" creationId="{1622DAEA-C950-60C6-1BAB-134CE071E7E8}"/>
          </ac:spMkLst>
        </pc:spChg>
        <pc:spChg chg="add mod">
          <ac:chgData name="Hoopes, Devin L." userId="dd133b8f-4ef5-47e4-be58-10282571ab9b" providerId="ADAL" clId="{1203A27E-39A7-4D43-AD37-F27B0B03042F}" dt="2023-09-16T22:01:37.376" v="1724" actId="255"/>
          <ac:spMkLst>
            <pc:docMk/>
            <pc:sldMk cId="1396547688" sldId="270"/>
            <ac:spMk id="30" creationId="{89D062C5-21E4-4CE1-DF72-79D01A5F60CD}"/>
          </ac:spMkLst>
        </pc:spChg>
        <pc:spChg chg="del">
          <ac:chgData name="Hoopes, Devin L." userId="dd133b8f-4ef5-47e4-be58-10282571ab9b" providerId="ADAL" clId="{1203A27E-39A7-4D43-AD37-F27B0B03042F}" dt="2023-09-16T22:05:21.443" v="1814" actId="478"/>
          <ac:spMkLst>
            <pc:docMk/>
            <pc:sldMk cId="1396547688" sldId="270"/>
            <ac:spMk id="31" creationId="{F4FE0AF7-D8BB-36CB-89D9-4F64A744F052}"/>
          </ac:spMkLst>
        </pc:spChg>
        <pc:spChg chg="add del mod">
          <ac:chgData name="Hoopes, Devin L." userId="dd133b8f-4ef5-47e4-be58-10282571ab9b" providerId="ADAL" clId="{1203A27E-39A7-4D43-AD37-F27B0B03042F}" dt="2023-09-16T22:04:28.486" v="1798" actId="478"/>
          <ac:spMkLst>
            <pc:docMk/>
            <pc:sldMk cId="1396547688" sldId="270"/>
            <ac:spMk id="32" creationId="{C3A34E22-1EA2-08D6-AB7D-DFF2F256658E}"/>
          </ac:spMkLst>
        </pc:spChg>
        <pc:spChg chg="add mod">
          <ac:chgData name="Hoopes, Devin L." userId="dd133b8f-4ef5-47e4-be58-10282571ab9b" providerId="ADAL" clId="{1203A27E-39A7-4D43-AD37-F27B0B03042F}" dt="2023-09-16T22:04:28.993" v="1799"/>
          <ac:spMkLst>
            <pc:docMk/>
            <pc:sldMk cId="1396547688" sldId="270"/>
            <ac:spMk id="33" creationId="{C6285D19-E509-B36B-5260-C5D0D604ECAA}"/>
          </ac:spMkLst>
        </pc:spChg>
        <pc:spChg chg="add del mod">
          <ac:chgData name="Hoopes, Devin L." userId="dd133b8f-4ef5-47e4-be58-10282571ab9b" providerId="ADAL" clId="{1203A27E-39A7-4D43-AD37-F27B0B03042F}" dt="2023-09-16T22:19:45.867" v="1856" actId="478"/>
          <ac:spMkLst>
            <pc:docMk/>
            <pc:sldMk cId="1396547688" sldId="270"/>
            <ac:spMk id="37" creationId="{87346E71-5CE3-0D86-C5AD-D283F19E8CC1}"/>
          </ac:spMkLst>
        </pc:spChg>
        <pc:spChg chg="add del mod">
          <ac:chgData name="Hoopes, Devin L." userId="dd133b8f-4ef5-47e4-be58-10282571ab9b" providerId="ADAL" clId="{1203A27E-39A7-4D43-AD37-F27B0B03042F}" dt="2023-09-16T22:41:01.933" v="2140" actId="478"/>
          <ac:spMkLst>
            <pc:docMk/>
            <pc:sldMk cId="1396547688" sldId="270"/>
            <ac:spMk id="38" creationId="{0B2A342A-A90B-E6E0-1A2B-A071DAE7D43D}"/>
          </ac:spMkLst>
        </pc:spChg>
        <pc:picChg chg="add del mod">
          <ac:chgData name="Hoopes, Devin L." userId="dd133b8f-4ef5-47e4-be58-10282571ab9b" providerId="ADAL" clId="{1203A27E-39A7-4D43-AD37-F27B0B03042F}" dt="2023-09-15T16:34:08.643" v="142"/>
          <ac:picMkLst>
            <pc:docMk/>
            <pc:sldMk cId="1396547688" sldId="270"/>
            <ac:picMk id="8" creationId="{95F8C3B0-551B-27AA-EF73-5CECF59757B0}"/>
          </ac:picMkLst>
        </pc:picChg>
        <pc:picChg chg="add del mod">
          <ac:chgData name="Hoopes, Devin L." userId="dd133b8f-4ef5-47e4-be58-10282571ab9b" providerId="ADAL" clId="{1203A27E-39A7-4D43-AD37-F27B0B03042F}" dt="2023-09-15T16:34:08.643" v="142"/>
          <ac:picMkLst>
            <pc:docMk/>
            <pc:sldMk cId="1396547688" sldId="270"/>
            <ac:picMk id="9" creationId="{E980BFF7-3C58-C54A-93F6-057194C16166}"/>
          </ac:picMkLst>
        </pc:picChg>
        <pc:picChg chg="add del mod">
          <ac:chgData name="Hoopes, Devin L." userId="dd133b8f-4ef5-47e4-be58-10282571ab9b" providerId="ADAL" clId="{1203A27E-39A7-4D43-AD37-F27B0B03042F}" dt="2023-09-15T16:34:08.643" v="142"/>
          <ac:picMkLst>
            <pc:docMk/>
            <pc:sldMk cId="1396547688" sldId="270"/>
            <ac:picMk id="10" creationId="{709C1CF5-C17F-7AF0-4C35-0C435998F17F}"/>
          </ac:picMkLst>
        </pc:picChg>
        <pc:picChg chg="add del mod">
          <ac:chgData name="Hoopes, Devin L." userId="dd133b8f-4ef5-47e4-be58-10282571ab9b" providerId="ADAL" clId="{1203A27E-39A7-4D43-AD37-F27B0B03042F}" dt="2023-09-15T16:34:08.643" v="142"/>
          <ac:picMkLst>
            <pc:docMk/>
            <pc:sldMk cId="1396547688" sldId="270"/>
            <ac:picMk id="11" creationId="{FF99C380-59D3-8F88-E500-BA403DEE2906}"/>
          </ac:picMkLst>
        </pc:picChg>
        <pc:picChg chg="add del mod">
          <ac:chgData name="Hoopes, Devin L." userId="dd133b8f-4ef5-47e4-be58-10282571ab9b" providerId="ADAL" clId="{1203A27E-39A7-4D43-AD37-F27B0B03042F}" dt="2023-09-15T16:34:08.643" v="142"/>
          <ac:picMkLst>
            <pc:docMk/>
            <pc:sldMk cId="1396547688" sldId="270"/>
            <ac:picMk id="12" creationId="{D8E3C998-273A-582D-EE5D-8693273AC469}"/>
          </ac:picMkLst>
        </pc:picChg>
        <pc:picChg chg="add del mod">
          <ac:chgData name="Hoopes, Devin L." userId="dd133b8f-4ef5-47e4-be58-10282571ab9b" providerId="ADAL" clId="{1203A27E-39A7-4D43-AD37-F27B0B03042F}" dt="2023-09-15T16:37:24.075" v="445" actId="478"/>
          <ac:picMkLst>
            <pc:docMk/>
            <pc:sldMk cId="1396547688" sldId="270"/>
            <ac:picMk id="14" creationId="{802E4D2C-14E6-047F-D707-579ED6CDC3AA}"/>
          </ac:picMkLst>
        </pc:picChg>
        <pc:picChg chg="add del mod">
          <ac:chgData name="Hoopes, Devin L." userId="dd133b8f-4ef5-47e4-be58-10282571ab9b" providerId="ADAL" clId="{1203A27E-39A7-4D43-AD37-F27B0B03042F}" dt="2023-09-15T16:37:21.811" v="443" actId="478"/>
          <ac:picMkLst>
            <pc:docMk/>
            <pc:sldMk cId="1396547688" sldId="270"/>
            <ac:picMk id="15" creationId="{CE08D665-1CBA-609B-B9FA-22D892E63013}"/>
          </ac:picMkLst>
        </pc:picChg>
        <pc:picChg chg="add del mod">
          <ac:chgData name="Hoopes, Devin L." userId="dd133b8f-4ef5-47e4-be58-10282571ab9b" providerId="ADAL" clId="{1203A27E-39A7-4D43-AD37-F27B0B03042F}" dt="2023-09-15T16:37:22.895" v="444" actId="478"/>
          <ac:picMkLst>
            <pc:docMk/>
            <pc:sldMk cId="1396547688" sldId="270"/>
            <ac:picMk id="16" creationId="{CC42FD8C-8E2A-C57F-6E61-7E47CBC29A99}"/>
          </ac:picMkLst>
        </pc:picChg>
        <pc:picChg chg="add del mod">
          <ac:chgData name="Hoopes, Devin L." userId="dd133b8f-4ef5-47e4-be58-10282571ab9b" providerId="ADAL" clId="{1203A27E-39A7-4D43-AD37-F27B0B03042F}" dt="2023-09-15T16:37:21.557" v="442" actId="478"/>
          <ac:picMkLst>
            <pc:docMk/>
            <pc:sldMk cId="1396547688" sldId="270"/>
            <ac:picMk id="17" creationId="{C1982857-B545-D739-1631-E2994A526957}"/>
          </ac:picMkLst>
        </pc:picChg>
        <pc:picChg chg="add del mod">
          <ac:chgData name="Hoopes, Devin L." userId="dd133b8f-4ef5-47e4-be58-10282571ab9b" providerId="ADAL" clId="{1203A27E-39A7-4D43-AD37-F27B0B03042F}" dt="2023-09-15T16:37:19.518" v="440" actId="478"/>
          <ac:picMkLst>
            <pc:docMk/>
            <pc:sldMk cId="1396547688" sldId="270"/>
            <ac:picMk id="18" creationId="{43FE9431-7EC1-0A9A-DF79-45C30A256769}"/>
          </ac:picMkLst>
        </pc:picChg>
        <pc:picChg chg="add mod">
          <ac:chgData name="Hoopes, Devin L." userId="dd133b8f-4ef5-47e4-be58-10282571ab9b" providerId="ADAL" clId="{1203A27E-39A7-4D43-AD37-F27B0B03042F}" dt="2023-09-15T16:37:33.146" v="485"/>
          <ac:picMkLst>
            <pc:docMk/>
            <pc:sldMk cId="1396547688" sldId="270"/>
            <ac:picMk id="20" creationId="{F68CA241-0E35-0A50-ADA6-6C4779A747AF}"/>
          </ac:picMkLst>
        </pc:picChg>
        <pc:picChg chg="add mod">
          <ac:chgData name="Hoopes, Devin L." userId="dd133b8f-4ef5-47e4-be58-10282571ab9b" providerId="ADAL" clId="{1203A27E-39A7-4D43-AD37-F27B0B03042F}" dt="2023-09-15T16:37:25.114" v="446"/>
          <ac:picMkLst>
            <pc:docMk/>
            <pc:sldMk cId="1396547688" sldId="270"/>
            <ac:picMk id="21" creationId="{13C6E6BC-0F5F-1E8A-EFB5-ADE8904DD07E}"/>
          </ac:picMkLst>
        </pc:picChg>
        <pc:picChg chg="add mod">
          <ac:chgData name="Hoopes, Devin L." userId="dd133b8f-4ef5-47e4-be58-10282571ab9b" providerId="ADAL" clId="{1203A27E-39A7-4D43-AD37-F27B0B03042F}" dt="2023-09-15T16:37:25.114" v="446"/>
          <ac:picMkLst>
            <pc:docMk/>
            <pc:sldMk cId="1396547688" sldId="270"/>
            <ac:picMk id="22" creationId="{82F8408D-AFD4-82D6-B1EC-FA1BCC9A505A}"/>
          </ac:picMkLst>
        </pc:picChg>
        <pc:picChg chg="add mod">
          <ac:chgData name="Hoopes, Devin L." userId="dd133b8f-4ef5-47e4-be58-10282571ab9b" providerId="ADAL" clId="{1203A27E-39A7-4D43-AD37-F27B0B03042F}" dt="2023-09-15T16:37:40.116" v="512"/>
          <ac:picMkLst>
            <pc:docMk/>
            <pc:sldMk cId="1396547688" sldId="270"/>
            <ac:picMk id="23" creationId="{D31C25CF-EECE-5975-C8ED-E0FB8B6E3106}"/>
          </ac:picMkLst>
        </pc:picChg>
        <pc:picChg chg="add mod">
          <ac:chgData name="Hoopes, Devin L." userId="dd133b8f-4ef5-47e4-be58-10282571ab9b" providerId="ADAL" clId="{1203A27E-39A7-4D43-AD37-F27B0B03042F}" dt="2023-09-15T16:37:25.114" v="446"/>
          <ac:picMkLst>
            <pc:docMk/>
            <pc:sldMk cId="1396547688" sldId="270"/>
            <ac:picMk id="24" creationId="{D74EA57B-6EB0-F4F1-CC64-CE410D9A2CAC}"/>
          </ac:picMkLst>
        </pc:picChg>
      </pc:sldChg>
      <pc:sldChg chg="addSp delSp modSp mod">
        <pc:chgData name="Hoopes, Devin L." userId="dd133b8f-4ef5-47e4-be58-10282571ab9b" providerId="ADAL" clId="{1203A27E-39A7-4D43-AD37-F27B0B03042F}" dt="2023-09-16T22:50:00.921" v="2318" actId="20577"/>
        <pc:sldMkLst>
          <pc:docMk/>
          <pc:sldMk cId="2793651232" sldId="271"/>
        </pc:sldMkLst>
        <pc:spChg chg="mod">
          <ac:chgData name="Hoopes, Devin L." userId="dd133b8f-4ef5-47e4-be58-10282571ab9b" providerId="ADAL" clId="{1203A27E-39A7-4D43-AD37-F27B0B03042F}" dt="2023-09-16T22:37:51.047" v="2100" actId="20577"/>
          <ac:spMkLst>
            <pc:docMk/>
            <pc:sldMk cId="2793651232" sldId="271"/>
            <ac:spMk id="2" creationId="{C480A06F-EE63-3A59-4E40-5668AD1C123A}"/>
          </ac:spMkLst>
        </pc:spChg>
        <pc:spChg chg="del">
          <ac:chgData name="Hoopes, Devin L." userId="dd133b8f-4ef5-47e4-be58-10282571ab9b" providerId="ADAL" clId="{1203A27E-39A7-4D43-AD37-F27B0B03042F}" dt="2023-09-16T22:19:57.647" v="1857" actId="478"/>
          <ac:spMkLst>
            <pc:docMk/>
            <pc:sldMk cId="2793651232" sldId="271"/>
            <ac:spMk id="3" creationId="{126A6241-6D6F-B06B-5C9F-34AE7FD80626}"/>
          </ac:spMkLst>
        </pc:spChg>
        <pc:spChg chg="del mod">
          <ac:chgData name="Hoopes, Devin L." userId="dd133b8f-4ef5-47e4-be58-10282571ab9b" providerId="ADAL" clId="{1203A27E-39A7-4D43-AD37-F27B0B03042F}" dt="2023-09-16T22:41:22.819" v="2148" actId="478"/>
          <ac:spMkLst>
            <pc:docMk/>
            <pc:sldMk cId="2793651232" sldId="271"/>
            <ac:spMk id="4" creationId="{0B8AF5CB-C316-CB00-3ED5-1D5C17F191F8}"/>
          </ac:spMkLst>
        </pc:spChg>
        <pc:spChg chg="del">
          <ac:chgData name="Hoopes, Devin L." userId="dd133b8f-4ef5-47e4-be58-10282571ab9b" providerId="ADAL" clId="{1203A27E-39A7-4D43-AD37-F27B0B03042F}" dt="2023-09-16T22:21:23.742" v="1859" actId="931"/>
          <ac:spMkLst>
            <pc:docMk/>
            <pc:sldMk cId="2793651232" sldId="271"/>
            <ac:spMk id="5" creationId="{73A16B07-EA16-3972-35ED-1CFD2DB2A9B0}"/>
          </ac:spMkLst>
        </pc:spChg>
        <pc:spChg chg="del">
          <ac:chgData name="Hoopes, Devin L." userId="dd133b8f-4ef5-47e4-be58-10282571ab9b" providerId="ADAL" clId="{1203A27E-39A7-4D43-AD37-F27B0B03042F}" dt="2023-09-16T22:21:32.965" v="1864" actId="478"/>
          <ac:spMkLst>
            <pc:docMk/>
            <pc:sldMk cId="2793651232" sldId="271"/>
            <ac:spMk id="6" creationId="{176CD1EC-2CE2-8E79-8DB5-1C738CFC41C5}"/>
          </ac:spMkLst>
        </pc:spChg>
        <pc:spChg chg="add del mod">
          <ac:chgData name="Hoopes, Devin L." userId="dd133b8f-4ef5-47e4-be58-10282571ab9b" providerId="ADAL" clId="{1203A27E-39A7-4D43-AD37-F27B0B03042F}" dt="2023-09-15T16:34:06.955" v="141"/>
          <ac:spMkLst>
            <pc:docMk/>
            <pc:sldMk cId="2793651232" sldId="271"/>
            <ac:spMk id="7" creationId="{0364DF5B-7DBC-22E5-82A0-6504B3A8E8AA}"/>
          </ac:spMkLst>
        </pc:spChg>
        <pc:spChg chg="add del mod">
          <ac:chgData name="Hoopes, Devin L." userId="dd133b8f-4ef5-47e4-be58-10282571ab9b" providerId="ADAL" clId="{1203A27E-39A7-4D43-AD37-F27B0B03042F}" dt="2023-09-15T16:36:59.379" v="386" actId="478"/>
          <ac:spMkLst>
            <pc:docMk/>
            <pc:sldMk cId="2793651232" sldId="271"/>
            <ac:spMk id="13" creationId="{7E1D7A20-7DF2-358B-8CF7-879BD2D6E9D2}"/>
          </ac:spMkLst>
        </pc:spChg>
        <pc:spChg chg="add mod">
          <ac:chgData name="Hoopes, Devin L." userId="dd133b8f-4ef5-47e4-be58-10282571ab9b" providerId="ADAL" clId="{1203A27E-39A7-4D43-AD37-F27B0B03042F}" dt="2023-09-15T16:37:04.662" v="392"/>
          <ac:spMkLst>
            <pc:docMk/>
            <pc:sldMk cId="2793651232" sldId="271"/>
            <ac:spMk id="19" creationId="{5E82D7BA-2128-D48D-26C8-B8D5E3C5E0F5}"/>
          </ac:spMkLst>
        </pc:spChg>
        <pc:spChg chg="del">
          <ac:chgData name="Hoopes, Devin L." userId="dd133b8f-4ef5-47e4-be58-10282571ab9b" providerId="ADAL" clId="{1203A27E-39A7-4D43-AD37-F27B0B03042F}" dt="2023-09-16T22:05:38.881" v="1817" actId="478"/>
          <ac:spMkLst>
            <pc:docMk/>
            <pc:sldMk cId="2793651232" sldId="271"/>
            <ac:spMk id="25" creationId="{CF1B83FD-F1A4-1928-5DB8-C0A6DF8438E6}"/>
          </ac:spMkLst>
        </pc:spChg>
        <pc:spChg chg="add mod">
          <ac:chgData name="Hoopes, Devin L." userId="dd133b8f-4ef5-47e4-be58-10282571ab9b" providerId="ADAL" clId="{1203A27E-39A7-4D43-AD37-F27B0B03042F}" dt="2023-09-16T22:04:35.318" v="1802"/>
          <ac:spMkLst>
            <pc:docMk/>
            <pc:sldMk cId="2793651232" sldId="271"/>
            <ac:spMk id="26" creationId="{924605B0-262A-18A5-6923-8F89BB242F52}"/>
          </ac:spMkLst>
        </pc:spChg>
        <pc:spChg chg="add mod">
          <ac:chgData name="Hoopes, Devin L." userId="dd133b8f-4ef5-47e4-be58-10282571ab9b" providerId="ADAL" clId="{1203A27E-39A7-4D43-AD37-F27B0B03042F}" dt="2023-09-16T22:50:00.921" v="2318" actId="20577"/>
          <ac:spMkLst>
            <pc:docMk/>
            <pc:sldMk cId="2793651232" sldId="271"/>
            <ac:spMk id="29" creationId="{9ACE732F-7836-D552-9D0D-4350D8B77AA1}"/>
          </ac:spMkLst>
        </pc:spChg>
        <pc:spChg chg="add del mod">
          <ac:chgData name="Hoopes, Devin L." userId="dd133b8f-4ef5-47e4-be58-10282571ab9b" providerId="ADAL" clId="{1203A27E-39A7-4D43-AD37-F27B0B03042F}" dt="2023-09-16T22:24:06.579" v="2045" actId="478"/>
          <ac:spMkLst>
            <pc:docMk/>
            <pc:sldMk cId="2793651232" sldId="271"/>
            <ac:spMk id="36" creationId="{464B29D5-90D3-89D8-EAB7-ABCFAF636BDE}"/>
          </ac:spMkLst>
        </pc:spChg>
        <pc:spChg chg="add mod">
          <ac:chgData name="Hoopes, Devin L." userId="dd133b8f-4ef5-47e4-be58-10282571ab9b" providerId="ADAL" clId="{1203A27E-39A7-4D43-AD37-F27B0B03042F}" dt="2023-09-16T22:24:38.345" v="2083" actId="1076"/>
          <ac:spMkLst>
            <pc:docMk/>
            <pc:sldMk cId="2793651232" sldId="271"/>
            <ac:spMk id="37" creationId="{9D07F659-32FF-7060-7374-B167BF84D9B4}"/>
          </ac:spMkLst>
        </pc:spChg>
        <pc:spChg chg="add del mod">
          <ac:chgData name="Hoopes, Devin L." userId="dd133b8f-4ef5-47e4-be58-10282571ab9b" providerId="ADAL" clId="{1203A27E-39A7-4D43-AD37-F27B0B03042F}" dt="2023-09-16T22:41:24.514" v="2149" actId="478"/>
          <ac:spMkLst>
            <pc:docMk/>
            <pc:sldMk cId="2793651232" sldId="271"/>
            <ac:spMk id="39" creationId="{D380AC5D-75CA-AD05-2A07-249089767CA6}"/>
          </ac:spMkLst>
        </pc:spChg>
        <pc:picChg chg="add del mod">
          <ac:chgData name="Hoopes, Devin L." userId="dd133b8f-4ef5-47e4-be58-10282571ab9b" providerId="ADAL" clId="{1203A27E-39A7-4D43-AD37-F27B0B03042F}" dt="2023-09-15T16:34:06.955" v="141"/>
          <ac:picMkLst>
            <pc:docMk/>
            <pc:sldMk cId="2793651232" sldId="271"/>
            <ac:picMk id="8" creationId="{3DB56CEA-048B-2C58-9D7A-D69900573C4A}"/>
          </ac:picMkLst>
        </pc:picChg>
        <pc:picChg chg="add del mod">
          <ac:chgData name="Hoopes, Devin L." userId="dd133b8f-4ef5-47e4-be58-10282571ab9b" providerId="ADAL" clId="{1203A27E-39A7-4D43-AD37-F27B0B03042F}" dt="2023-09-15T16:34:06.955" v="141"/>
          <ac:picMkLst>
            <pc:docMk/>
            <pc:sldMk cId="2793651232" sldId="271"/>
            <ac:picMk id="9" creationId="{FCBAFA97-C6D7-9A74-F5D7-D5CFF4955F69}"/>
          </ac:picMkLst>
        </pc:picChg>
        <pc:picChg chg="add del mod">
          <ac:chgData name="Hoopes, Devin L." userId="dd133b8f-4ef5-47e4-be58-10282571ab9b" providerId="ADAL" clId="{1203A27E-39A7-4D43-AD37-F27B0B03042F}" dt="2023-09-15T16:34:06.955" v="141"/>
          <ac:picMkLst>
            <pc:docMk/>
            <pc:sldMk cId="2793651232" sldId="271"/>
            <ac:picMk id="10" creationId="{6DB50D4A-9C62-9257-6F02-689CB16E2AFA}"/>
          </ac:picMkLst>
        </pc:picChg>
        <pc:picChg chg="add del mod">
          <ac:chgData name="Hoopes, Devin L." userId="dd133b8f-4ef5-47e4-be58-10282571ab9b" providerId="ADAL" clId="{1203A27E-39A7-4D43-AD37-F27B0B03042F}" dt="2023-09-15T16:34:06.955" v="141"/>
          <ac:picMkLst>
            <pc:docMk/>
            <pc:sldMk cId="2793651232" sldId="271"/>
            <ac:picMk id="11" creationId="{F0386EBB-577E-35CE-B508-D594009E2316}"/>
          </ac:picMkLst>
        </pc:picChg>
        <pc:picChg chg="add del mod">
          <ac:chgData name="Hoopes, Devin L." userId="dd133b8f-4ef5-47e4-be58-10282571ab9b" providerId="ADAL" clId="{1203A27E-39A7-4D43-AD37-F27B0B03042F}" dt="2023-09-15T16:34:06.955" v="141"/>
          <ac:picMkLst>
            <pc:docMk/>
            <pc:sldMk cId="2793651232" sldId="271"/>
            <ac:picMk id="12" creationId="{4347BBE6-C6AA-564E-2D14-DAF9F6DE4CB5}"/>
          </ac:picMkLst>
        </pc:picChg>
        <pc:picChg chg="add del mod">
          <ac:chgData name="Hoopes, Devin L." userId="dd133b8f-4ef5-47e4-be58-10282571ab9b" providerId="ADAL" clId="{1203A27E-39A7-4D43-AD37-F27B0B03042F}" dt="2023-09-15T16:37:03.418" v="391" actId="478"/>
          <ac:picMkLst>
            <pc:docMk/>
            <pc:sldMk cId="2793651232" sldId="271"/>
            <ac:picMk id="14" creationId="{7E703EF4-9FB5-CBC4-7293-0428E0653AB6}"/>
          </ac:picMkLst>
        </pc:picChg>
        <pc:picChg chg="add del mod">
          <ac:chgData name="Hoopes, Devin L." userId="dd133b8f-4ef5-47e4-be58-10282571ab9b" providerId="ADAL" clId="{1203A27E-39A7-4D43-AD37-F27B0B03042F}" dt="2023-09-15T16:37:01.642" v="389" actId="478"/>
          <ac:picMkLst>
            <pc:docMk/>
            <pc:sldMk cId="2793651232" sldId="271"/>
            <ac:picMk id="15" creationId="{AAEFDCD7-2C70-C0C6-A9DC-78BC173E7DEB}"/>
          </ac:picMkLst>
        </pc:picChg>
        <pc:picChg chg="add del mod">
          <ac:chgData name="Hoopes, Devin L." userId="dd133b8f-4ef5-47e4-be58-10282571ab9b" providerId="ADAL" clId="{1203A27E-39A7-4D43-AD37-F27B0B03042F}" dt="2023-09-15T16:37:02.553" v="390" actId="478"/>
          <ac:picMkLst>
            <pc:docMk/>
            <pc:sldMk cId="2793651232" sldId="271"/>
            <ac:picMk id="16" creationId="{EB2ED919-4592-950D-8092-4C95F7A13E17}"/>
          </ac:picMkLst>
        </pc:picChg>
        <pc:picChg chg="add del mod">
          <ac:chgData name="Hoopes, Devin L." userId="dd133b8f-4ef5-47e4-be58-10282571ab9b" providerId="ADAL" clId="{1203A27E-39A7-4D43-AD37-F27B0B03042F}" dt="2023-09-15T16:37:00.943" v="388" actId="478"/>
          <ac:picMkLst>
            <pc:docMk/>
            <pc:sldMk cId="2793651232" sldId="271"/>
            <ac:picMk id="17" creationId="{7FCF8682-F392-A4D5-838D-6C7317968F4E}"/>
          </ac:picMkLst>
        </pc:picChg>
        <pc:picChg chg="add del mod">
          <ac:chgData name="Hoopes, Devin L." userId="dd133b8f-4ef5-47e4-be58-10282571ab9b" providerId="ADAL" clId="{1203A27E-39A7-4D43-AD37-F27B0B03042F}" dt="2023-09-15T16:37:00.240" v="387" actId="478"/>
          <ac:picMkLst>
            <pc:docMk/>
            <pc:sldMk cId="2793651232" sldId="271"/>
            <ac:picMk id="18" creationId="{5EC82B85-F40B-6AE0-3746-A79911282B00}"/>
          </ac:picMkLst>
        </pc:picChg>
        <pc:picChg chg="add mod">
          <ac:chgData name="Hoopes, Devin L." userId="dd133b8f-4ef5-47e4-be58-10282571ab9b" providerId="ADAL" clId="{1203A27E-39A7-4D43-AD37-F27B0B03042F}" dt="2023-09-15T16:37:11.678" v="433"/>
          <ac:picMkLst>
            <pc:docMk/>
            <pc:sldMk cId="2793651232" sldId="271"/>
            <ac:picMk id="20" creationId="{C31A310F-8A7A-9BF7-D179-554CEA1C049D}"/>
          </ac:picMkLst>
        </pc:picChg>
        <pc:picChg chg="add mod">
          <ac:chgData name="Hoopes, Devin L." userId="dd133b8f-4ef5-47e4-be58-10282571ab9b" providerId="ADAL" clId="{1203A27E-39A7-4D43-AD37-F27B0B03042F}" dt="2023-09-15T16:37:14.626" v="439"/>
          <ac:picMkLst>
            <pc:docMk/>
            <pc:sldMk cId="2793651232" sldId="271"/>
            <ac:picMk id="21" creationId="{600A24D3-21B8-B629-BF0A-AC8405B7AEDD}"/>
          </ac:picMkLst>
        </pc:picChg>
        <pc:picChg chg="add mod">
          <ac:chgData name="Hoopes, Devin L." userId="dd133b8f-4ef5-47e4-be58-10282571ab9b" providerId="ADAL" clId="{1203A27E-39A7-4D43-AD37-F27B0B03042F}" dt="2023-09-15T16:37:04.662" v="392"/>
          <ac:picMkLst>
            <pc:docMk/>
            <pc:sldMk cId="2793651232" sldId="271"/>
            <ac:picMk id="22" creationId="{640CEE7F-65C2-4A1E-0749-618251C37FB7}"/>
          </ac:picMkLst>
        </pc:picChg>
        <pc:picChg chg="add mod">
          <ac:chgData name="Hoopes, Devin L." userId="dd133b8f-4ef5-47e4-be58-10282571ab9b" providerId="ADAL" clId="{1203A27E-39A7-4D43-AD37-F27B0B03042F}" dt="2023-09-15T16:37:04.662" v="392"/>
          <ac:picMkLst>
            <pc:docMk/>
            <pc:sldMk cId="2793651232" sldId="271"/>
            <ac:picMk id="23" creationId="{0A11EF01-92F6-86F4-F84F-77B0509AF94D}"/>
          </ac:picMkLst>
        </pc:picChg>
        <pc:picChg chg="add mod">
          <ac:chgData name="Hoopes, Devin L." userId="dd133b8f-4ef5-47e4-be58-10282571ab9b" providerId="ADAL" clId="{1203A27E-39A7-4D43-AD37-F27B0B03042F}" dt="2023-09-15T16:37:04.662" v="392"/>
          <ac:picMkLst>
            <pc:docMk/>
            <pc:sldMk cId="2793651232" sldId="271"/>
            <ac:picMk id="24" creationId="{72CDDF12-1894-3CC8-43A7-29E627635CA5}"/>
          </ac:picMkLst>
        </pc:picChg>
        <pc:picChg chg="add mod">
          <ac:chgData name="Hoopes, Devin L." userId="dd133b8f-4ef5-47e4-be58-10282571ab9b" providerId="ADAL" clId="{1203A27E-39A7-4D43-AD37-F27B0B03042F}" dt="2023-09-16T22:21:30.622" v="1863" actId="1076"/>
          <ac:picMkLst>
            <pc:docMk/>
            <pc:sldMk cId="2793651232" sldId="271"/>
            <ac:picMk id="31" creationId="{018641F5-AEAB-6292-75A9-9662A2380A2B}"/>
          </ac:picMkLst>
        </pc:picChg>
        <pc:cxnChg chg="add mod">
          <ac:chgData name="Hoopes, Devin L." userId="dd133b8f-4ef5-47e4-be58-10282571ab9b" providerId="ADAL" clId="{1203A27E-39A7-4D43-AD37-F27B0B03042F}" dt="2023-09-16T22:23:57.243" v="2043" actId="14100"/>
          <ac:cxnSpMkLst>
            <pc:docMk/>
            <pc:sldMk cId="2793651232" sldId="271"/>
            <ac:cxnSpMk id="33" creationId="{38E3C164-4CA6-14DD-722C-CB5D84B4ACE3}"/>
          </ac:cxnSpMkLst>
        </pc:cxnChg>
      </pc:sldChg>
      <pc:sldChg chg="addSp delSp modSp mod">
        <pc:chgData name="Hoopes, Devin L." userId="dd133b8f-4ef5-47e4-be58-10282571ab9b" providerId="ADAL" clId="{1203A27E-39A7-4D43-AD37-F27B0B03042F}" dt="2023-09-16T22:38:05.680" v="2110" actId="20577"/>
        <pc:sldMkLst>
          <pc:docMk/>
          <pc:sldMk cId="3971916037" sldId="272"/>
        </pc:sldMkLst>
        <pc:spChg chg="mod">
          <ac:chgData name="Hoopes, Devin L." userId="dd133b8f-4ef5-47e4-be58-10282571ab9b" providerId="ADAL" clId="{1203A27E-39A7-4D43-AD37-F27B0B03042F}" dt="2023-09-16T22:38:05.680" v="2110" actId="20577"/>
          <ac:spMkLst>
            <pc:docMk/>
            <pc:sldMk cId="3971916037" sldId="272"/>
            <ac:spMk id="2" creationId="{450B07E8-0F41-6F73-08F9-05BFA84850F6}"/>
          </ac:spMkLst>
        </pc:spChg>
        <pc:spChg chg="add del mod">
          <ac:chgData name="Hoopes, Devin L." userId="dd133b8f-4ef5-47e4-be58-10282571ab9b" providerId="ADAL" clId="{1203A27E-39A7-4D43-AD37-F27B0B03042F}" dt="2023-09-15T16:34:06.452" v="140"/>
          <ac:spMkLst>
            <pc:docMk/>
            <pc:sldMk cId="3971916037" sldId="272"/>
            <ac:spMk id="7" creationId="{0EA4FB19-85E3-26B3-1B6B-2C36CDB51F27}"/>
          </ac:spMkLst>
        </pc:spChg>
        <pc:spChg chg="del">
          <ac:chgData name="Hoopes, Devin L." userId="dd133b8f-4ef5-47e4-be58-10282571ab9b" providerId="ADAL" clId="{1203A27E-39A7-4D43-AD37-F27B0B03042F}" dt="2023-09-16T22:05:47.136" v="1818" actId="478"/>
          <ac:spMkLst>
            <pc:docMk/>
            <pc:sldMk cId="3971916037" sldId="272"/>
            <ac:spMk id="7" creationId="{9C9D7A97-A8F1-E370-39FD-F50C95ED8442}"/>
          </ac:spMkLst>
        </pc:spChg>
        <pc:spChg chg="add mod">
          <ac:chgData name="Hoopes, Devin L." userId="dd133b8f-4ef5-47e4-be58-10282571ab9b" providerId="ADAL" clId="{1203A27E-39A7-4D43-AD37-F27B0B03042F}" dt="2023-09-16T22:04:37.890" v="1803"/>
          <ac:spMkLst>
            <pc:docMk/>
            <pc:sldMk cId="3971916037" sldId="272"/>
            <ac:spMk id="9" creationId="{3171FA8C-C4EF-C1AB-DD50-A2202FB6B6DA}"/>
          </ac:spMkLst>
        </pc:spChg>
        <pc:spChg chg="add del mod">
          <ac:chgData name="Hoopes, Devin L." userId="dd133b8f-4ef5-47e4-be58-10282571ab9b" providerId="ADAL" clId="{1203A27E-39A7-4D43-AD37-F27B0B03042F}" dt="2023-09-15T16:36:38.914" v="333" actId="478"/>
          <ac:spMkLst>
            <pc:docMk/>
            <pc:sldMk cId="3971916037" sldId="272"/>
            <ac:spMk id="13" creationId="{A06069C8-BC7C-F93B-D761-FB74ACDC95D8}"/>
          </ac:spMkLst>
        </pc:spChg>
        <pc:spChg chg="add mod">
          <ac:chgData name="Hoopes, Devin L." userId="dd133b8f-4ef5-47e4-be58-10282571ab9b" providerId="ADAL" clId="{1203A27E-39A7-4D43-AD37-F27B0B03042F}" dt="2023-09-15T16:36:43.616" v="338"/>
          <ac:spMkLst>
            <pc:docMk/>
            <pc:sldMk cId="3971916037" sldId="272"/>
            <ac:spMk id="19" creationId="{6ACF8F05-1545-0988-FD71-E988337C86FD}"/>
          </ac:spMkLst>
        </pc:spChg>
        <pc:picChg chg="add del mod">
          <ac:chgData name="Hoopes, Devin L." userId="dd133b8f-4ef5-47e4-be58-10282571ab9b" providerId="ADAL" clId="{1203A27E-39A7-4D43-AD37-F27B0B03042F}" dt="2023-09-15T16:34:06.452" v="140"/>
          <ac:picMkLst>
            <pc:docMk/>
            <pc:sldMk cId="3971916037" sldId="272"/>
            <ac:picMk id="8" creationId="{710C33EA-00D4-F40E-476C-D5EB384E8F61}"/>
          </ac:picMkLst>
        </pc:picChg>
        <pc:picChg chg="add del mod">
          <ac:chgData name="Hoopes, Devin L." userId="dd133b8f-4ef5-47e4-be58-10282571ab9b" providerId="ADAL" clId="{1203A27E-39A7-4D43-AD37-F27B0B03042F}" dt="2023-09-15T16:34:06.452" v="140"/>
          <ac:picMkLst>
            <pc:docMk/>
            <pc:sldMk cId="3971916037" sldId="272"/>
            <ac:picMk id="9" creationId="{899F0F7E-3A99-C66A-21C6-4C90427E4F00}"/>
          </ac:picMkLst>
        </pc:picChg>
        <pc:picChg chg="add del mod">
          <ac:chgData name="Hoopes, Devin L." userId="dd133b8f-4ef5-47e4-be58-10282571ab9b" providerId="ADAL" clId="{1203A27E-39A7-4D43-AD37-F27B0B03042F}" dt="2023-09-15T16:34:06.452" v="140"/>
          <ac:picMkLst>
            <pc:docMk/>
            <pc:sldMk cId="3971916037" sldId="272"/>
            <ac:picMk id="10" creationId="{6429FCDE-75ED-2E56-08AD-26361404A1D9}"/>
          </ac:picMkLst>
        </pc:picChg>
        <pc:picChg chg="add del mod">
          <ac:chgData name="Hoopes, Devin L." userId="dd133b8f-4ef5-47e4-be58-10282571ab9b" providerId="ADAL" clId="{1203A27E-39A7-4D43-AD37-F27B0B03042F}" dt="2023-09-15T16:34:06.452" v="140"/>
          <ac:picMkLst>
            <pc:docMk/>
            <pc:sldMk cId="3971916037" sldId="272"/>
            <ac:picMk id="11" creationId="{600B6938-8424-684F-FF6C-619F14F4E6C7}"/>
          </ac:picMkLst>
        </pc:picChg>
        <pc:picChg chg="add del mod">
          <ac:chgData name="Hoopes, Devin L." userId="dd133b8f-4ef5-47e4-be58-10282571ab9b" providerId="ADAL" clId="{1203A27E-39A7-4D43-AD37-F27B0B03042F}" dt="2023-09-15T16:34:06.452" v="140"/>
          <ac:picMkLst>
            <pc:docMk/>
            <pc:sldMk cId="3971916037" sldId="272"/>
            <ac:picMk id="12" creationId="{6F919099-3376-6607-68A3-B4F924FCBB18}"/>
          </ac:picMkLst>
        </pc:picChg>
        <pc:picChg chg="add del mod">
          <ac:chgData name="Hoopes, Devin L." userId="dd133b8f-4ef5-47e4-be58-10282571ab9b" providerId="ADAL" clId="{1203A27E-39A7-4D43-AD37-F27B0B03042F}" dt="2023-09-15T16:36:41.544" v="336" actId="478"/>
          <ac:picMkLst>
            <pc:docMk/>
            <pc:sldMk cId="3971916037" sldId="272"/>
            <ac:picMk id="14" creationId="{026A614F-3F0C-ECD3-891F-D4E611210920}"/>
          </ac:picMkLst>
        </pc:picChg>
        <pc:picChg chg="add del mod">
          <ac:chgData name="Hoopes, Devin L." userId="dd133b8f-4ef5-47e4-be58-10282571ab9b" providerId="ADAL" clId="{1203A27E-39A7-4D43-AD37-F27B0B03042F}" dt="2023-09-15T16:36:40.449" v="335" actId="478"/>
          <ac:picMkLst>
            <pc:docMk/>
            <pc:sldMk cId="3971916037" sldId="272"/>
            <ac:picMk id="15" creationId="{8A8719C0-46CD-4C87-22EE-01285DDF2C3D}"/>
          </ac:picMkLst>
        </pc:picChg>
        <pc:picChg chg="add del mod">
          <ac:chgData name="Hoopes, Devin L." userId="dd133b8f-4ef5-47e4-be58-10282571ab9b" providerId="ADAL" clId="{1203A27E-39A7-4D43-AD37-F27B0B03042F}" dt="2023-09-15T16:36:42.555" v="337" actId="478"/>
          <ac:picMkLst>
            <pc:docMk/>
            <pc:sldMk cId="3971916037" sldId="272"/>
            <ac:picMk id="16" creationId="{94537445-7762-319F-1C94-6ECEBAA9C384}"/>
          </ac:picMkLst>
        </pc:picChg>
        <pc:picChg chg="add del mod">
          <ac:chgData name="Hoopes, Devin L." userId="dd133b8f-4ef5-47e4-be58-10282571ab9b" providerId="ADAL" clId="{1203A27E-39A7-4D43-AD37-F27B0B03042F}" dt="2023-09-15T16:36:40.202" v="334" actId="478"/>
          <ac:picMkLst>
            <pc:docMk/>
            <pc:sldMk cId="3971916037" sldId="272"/>
            <ac:picMk id="17" creationId="{5631A731-6617-395B-C75B-F37FBB75B707}"/>
          </ac:picMkLst>
        </pc:picChg>
        <pc:picChg chg="add del mod">
          <ac:chgData name="Hoopes, Devin L." userId="dd133b8f-4ef5-47e4-be58-10282571ab9b" providerId="ADAL" clId="{1203A27E-39A7-4D43-AD37-F27B0B03042F}" dt="2023-09-15T16:36:38.198" v="332" actId="478"/>
          <ac:picMkLst>
            <pc:docMk/>
            <pc:sldMk cId="3971916037" sldId="272"/>
            <ac:picMk id="18" creationId="{1BE7AC29-0B44-1CB0-B6F2-89CD3D5190B6}"/>
          </ac:picMkLst>
        </pc:picChg>
        <pc:picChg chg="add mod">
          <ac:chgData name="Hoopes, Devin L." userId="dd133b8f-4ef5-47e4-be58-10282571ab9b" providerId="ADAL" clId="{1203A27E-39A7-4D43-AD37-F27B0B03042F}" dt="2023-09-15T16:36:49.941" v="363"/>
          <ac:picMkLst>
            <pc:docMk/>
            <pc:sldMk cId="3971916037" sldId="272"/>
            <ac:picMk id="20" creationId="{0B006E90-A075-16F4-BE2A-5BED12A4318E}"/>
          </ac:picMkLst>
        </pc:picChg>
        <pc:picChg chg="add mod">
          <ac:chgData name="Hoopes, Devin L." userId="dd133b8f-4ef5-47e4-be58-10282571ab9b" providerId="ADAL" clId="{1203A27E-39A7-4D43-AD37-F27B0B03042F}" dt="2023-09-15T16:36:43.616" v="338"/>
          <ac:picMkLst>
            <pc:docMk/>
            <pc:sldMk cId="3971916037" sldId="272"/>
            <ac:picMk id="21" creationId="{72065A44-6AB2-30C9-020F-C0AEEE46BF16}"/>
          </ac:picMkLst>
        </pc:picChg>
        <pc:picChg chg="add mod">
          <ac:chgData name="Hoopes, Devin L." userId="dd133b8f-4ef5-47e4-be58-10282571ab9b" providerId="ADAL" clId="{1203A27E-39A7-4D43-AD37-F27B0B03042F}" dt="2023-09-15T16:36:53.400" v="385"/>
          <ac:picMkLst>
            <pc:docMk/>
            <pc:sldMk cId="3971916037" sldId="272"/>
            <ac:picMk id="22" creationId="{0187F404-2B95-BD23-457D-16400B56EC84}"/>
          </ac:picMkLst>
        </pc:picChg>
        <pc:picChg chg="add mod">
          <ac:chgData name="Hoopes, Devin L." userId="dd133b8f-4ef5-47e4-be58-10282571ab9b" providerId="ADAL" clId="{1203A27E-39A7-4D43-AD37-F27B0B03042F}" dt="2023-09-15T16:36:43.616" v="338"/>
          <ac:picMkLst>
            <pc:docMk/>
            <pc:sldMk cId="3971916037" sldId="272"/>
            <ac:picMk id="23" creationId="{FC1156C1-232C-AEDD-D1D3-BE7E5C4FE67F}"/>
          </ac:picMkLst>
        </pc:picChg>
        <pc:picChg chg="add mod">
          <ac:chgData name="Hoopes, Devin L." userId="dd133b8f-4ef5-47e4-be58-10282571ab9b" providerId="ADAL" clId="{1203A27E-39A7-4D43-AD37-F27B0B03042F}" dt="2023-09-15T16:36:43.616" v="338"/>
          <ac:picMkLst>
            <pc:docMk/>
            <pc:sldMk cId="3971916037" sldId="272"/>
            <ac:picMk id="24" creationId="{4A115462-9775-9BF0-2461-C2DC48F76709}"/>
          </ac:picMkLst>
        </pc:picChg>
      </pc:sldChg>
      <pc:sldChg chg="addSp delSp modSp mod ord">
        <pc:chgData name="Hoopes, Devin L." userId="dd133b8f-4ef5-47e4-be58-10282571ab9b" providerId="ADAL" clId="{1203A27E-39A7-4D43-AD37-F27B0B03042F}" dt="2023-09-16T22:40:51.593" v="2139" actId="27636"/>
        <pc:sldMkLst>
          <pc:docMk/>
          <pc:sldMk cId="3766385131" sldId="273"/>
        </pc:sldMkLst>
        <pc:spChg chg="mod">
          <ac:chgData name="Hoopes, Devin L." userId="dd133b8f-4ef5-47e4-be58-10282571ab9b" providerId="ADAL" clId="{1203A27E-39A7-4D43-AD37-F27B0B03042F}" dt="2023-09-16T22:40:51.593" v="2139" actId="27636"/>
          <ac:spMkLst>
            <pc:docMk/>
            <pc:sldMk cId="3766385131" sldId="273"/>
            <ac:spMk id="3" creationId="{D9A8BD6C-A9EB-6208-177E-87B2DE86E37F}"/>
          </ac:spMkLst>
        </pc:spChg>
        <pc:spChg chg="add del mod">
          <ac:chgData name="Hoopes, Devin L." userId="dd133b8f-4ef5-47e4-be58-10282571ab9b" providerId="ADAL" clId="{1203A27E-39A7-4D43-AD37-F27B0B03042F}" dt="2023-09-15T16:34:05.805" v="139"/>
          <ac:spMkLst>
            <pc:docMk/>
            <pc:sldMk cId="3766385131" sldId="273"/>
            <ac:spMk id="4" creationId="{B71E8EFA-C3F8-F7CC-A18A-CA09C1DEBEE3}"/>
          </ac:spMkLst>
        </pc:spChg>
        <pc:spChg chg="del">
          <ac:chgData name="Hoopes, Devin L." userId="dd133b8f-4ef5-47e4-be58-10282571ab9b" providerId="ADAL" clId="{1203A27E-39A7-4D43-AD37-F27B0B03042F}" dt="2023-09-16T22:06:10.331" v="1823" actId="478"/>
          <ac:spMkLst>
            <pc:docMk/>
            <pc:sldMk cId="3766385131" sldId="273"/>
            <ac:spMk id="10" creationId="{604CD573-1CFB-5D2A-301F-F4F216667DBD}"/>
          </ac:spMkLst>
        </pc:spChg>
        <pc:spChg chg="add mod">
          <ac:chgData name="Hoopes, Devin L." userId="dd133b8f-4ef5-47e4-be58-10282571ab9b" providerId="ADAL" clId="{1203A27E-39A7-4D43-AD37-F27B0B03042F}" dt="2023-09-16T22:04:58.790" v="1812"/>
          <ac:spMkLst>
            <pc:docMk/>
            <pc:sldMk cId="3766385131" sldId="273"/>
            <ac:spMk id="11" creationId="{3146AF29-BC85-E271-BF5D-C04B63D70B8A}"/>
          </ac:spMkLst>
        </pc:spChg>
        <pc:picChg chg="add del mod">
          <ac:chgData name="Hoopes, Devin L." userId="dd133b8f-4ef5-47e4-be58-10282571ab9b" providerId="ADAL" clId="{1203A27E-39A7-4D43-AD37-F27B0B03042F}" dt="2023-09-15T16:34:05.805" v="139"/>
          <ac:picMkLst>
            <pc:docMk/>
            <pc:sldMk cId="3766385131" sldId="273"/>
            <ac:picMk id="5" creationId="{A290F946-38B6-F957-1E34-47210AABAA2D}"/>
          </ac:picMkLst>
        </pc:picChg>
        <pc:picChg chg="add del mod">
          <ac:chgData name="Hoopes, Devin L." userId="dd133b8f-4ef5-47e4-be58-10282571ab9b" providerId="ADAL" clId="{1203A27E-39A7-4D43-AD37-F27B0B03042F}" dt="2023-09-15T16:34:05.805" v="139"/>
          <ac:picMkLst>
            <pc:docMk/>
            <pc:sldMk cId="3766385131" sldId="273"/>
            <ac:picMk id="6" creationId="{790D7B69-4C2E-DE07-5309-870BAD102890}"/>
          </ac:picMkLst>
        </pc:picChg>
        <pc:picChg chg="add del mod">
          <ac:chgData name="Hoopes, Devin L." userId="dd133b8f-4ef5-47e4-be58-10282571ab9b" providerId="ADAL" clId="{1203A27E-39A7-4D43-AD37-F27B0B03042F}" dt="2023-09-15T16:34:05.805" v="139"/>
          <ac:picMkLst>
            <pc:docMk/>
            <pc:sldMk cId="3766385131" sldId="273"/>
            <ac:picMk id="7" creationId="{4AFA61DC-863C-77F5-67D5-B9A6AB61E315}"/>
          </ac:picMkLst>
        </pc:picChg>
        <pc:picChg chg="add del mod">
          <ac:chgData name="Hoopes, Devin L." userId="dd133b8f-4ef5-47e4-be58-10282571ab9b" providerId="ADAL" clId="{1203A27E-39A7-4D43-AD37-F27B0B03042F}" dt="2023-09-15T16:34:05.805" v="139"/>
          <ac:picMkLst>
            <pc:docMk/>
            <pc:sldMk cId="3766385131" sldId="273"/>
            <ac:picMk id="8" creationId="{522418F4-ECB0-E169-BDDF-105A2EB689B8}"/>
          </ac:picMkLst>
        </pc:picChg>
        <pc:picChg chg="add del mod">
          <ac:chgData name="Hoopes, Devin L." userId="dd133b8f-4ef5-47e4-be58-10282571ab9b" providerId="ADAL" clId="{1203A27E-39A7-4D43-AD37-F27B0B03042F}" dt="2023-09-15T16:34:05.805" v="139"/>
          <ac:picMkLst>
            <pc:docMk/>
            <pc:sldMk cId="3766385131" sldId="273"/>
            <ac:picMk id="9" creationId="{75BD093A-6EBA-0356-BBC9-768A7AA2F436}"/>
          </ac:picMkLst>
        </pc:picChg>
      </pc:sldChg>
      <pc:sldChg chg="addSp delSp modSp add mod">
        <pc:chgData name="Hoopes, Devin L." userId="dd133b8f-4ef5-47e4-be58-10282571ab9b" providerId="ADAL" clId="{1203A27E-39A7-4D43-AD37-F27B0B03042F}" dt="2023-09-16T22:41:20.724" v="2147" actId="478"/>
        <pc:sldMkLst>
          <pc:docMk/>
          <pc:sldMk cId="3112695804" sldId="274"/>
        </pc:sldMkLst>
        <pc:spChg chg="mod">
          <ac:chgData name="Hoopes, Devin L." userId="dd133b8f-4ef5-47e4-be58-10282571ab9b" providerId="ADAL" clId="{1203A27E-39A7-4D43-AD37-F27B0B03042F}" dt="2023-09-16T22:37:40.496" v="2096" actId="20577"/>
          <ac:spMkLst>
            <pc:docMk/>
            <pc:sldMk cId="3112695804" sldId="274"/>
            <ac:spMk id="2" creationId="{95A790FC-A067-633C-9F31-D2273B261A18}"/>
          </ac:spMkLst>
        </pc:spChg>
        <pc:spChg chg="del">
          <ac:chgData name="Hoopes, Devin L." userId="dd133b8f-4ef5-47e4-be58-10282571ab9b" providerId="ADAL" clId="{1203A27E-39A7-4D43-AD37-F27B0B03042F}" dt="2023-09-16T21:51:07.276" v="1480" actId="478"/>
          <ac:spMkLst>
            <pc:docMk/>
            <pc:sldMk cId="3112695804" sldId="274"/>
            <ac:spMk id="3" creationId="{8BDC2D49-22F5-3FC1-30F2-2B95F7D65578}"/>
          </ac:spMkLst>
        </pc:spChg>
        <pc:spChg chg="del mod">
          <ac:chgData name="Hoopes, Devin L." userId="dd133b8f-4ef5-47e4-be58-10282571ab9b" providerId="ADAL" clId="{1203A27E-39A7-4D43-AD37-F27B0B03042F}" dt="2023-09-16T21:50:15.957" v="1401" actId="478"/>
          <ac:spMkLst>
            <pc:docMk/>
            <pc:sldMk cId="3112695804" sldId="274"/>
            <ac:spMk id="4" creationId="{72450038-F25E-5D13-8237-AFE4692C76F7}"/>
          </ac:spMkLst>
        </pc:spChg>
        <pc:spChg chg="del">
          <ac:chgData name="Hoopes, Devin L." userId="dd133b8f-4ef5-47e4-be58-10282571ab9b" providerId="ADAL" clId="{1203A27E-39A7-4D43-AD37-F27B0B03042F}" dt="2023-09-16T21:51:10.648" v="1482" actId="478"/>
          <ac:spMkLst>
            <pc:docMk/>
            <pc:sldMk cId="3112695804" sldId="274"/>
            <ac:spMk id="5" creationId="{03834E1D-6118-DEE8-9774-1AB52536600E}"/>
          </ac:spMkLst>
        </pc:spChg>
        <pc:spChg chg="del">
          <ac:chgData name="Hoopes, Devin L." userId="dd133b8f-4ef5-47e4-be58-10282571ab9b" providerId="ADAL" clId="{1203A27E-39A7-4D43-AD37-F27B0B03042F}" dt="2023-09-16T21:51:11.823" v="1483" actId="478"/>
          <ac:spMkLst>
            <pc:docMk/>
            <pc:sldMk cId="3112695804" sldId="274"/>
            <ac:spMk id="6" creationId="{7F01CA6E-4E9C-6979-F805-428A0C711174}"/>
          </ac:spMkLst>
        </pc:spChg>
        <pc:spChg chg="add del mod">
          <ac:chgData name="Hoopes, Devin L." userId="dd133b8f-4ef5-47e4-be58-10282571ab9b" providerId="ADAL" clId="{1203A27E-39A7-4D43-AD37-F27B0B03042F}" dt="2023-09-16T21:51:08.874" v="1481" actId="478"/>
          <ac:spMkLst>
            <pc:docMk/>
            <pc:sldMk cId="3112695804" sldId="274"/>
            <ac:spMk id="8" creationId="{8579CC9E-562D-028D-9742-F00B6C2C010A}"/>
          </ac:spMkLst>
        </pc:spChg>
        <pc:spChg chg="add del mod">
          <ac:chgData name="Hoopes, Devin L." userId="dd133b8f-4ef5-47e4-be58-10282571ab9b" providerId="ADAL" clId="{1203A27E-39A7-4D43-AD37-F27B0B03042F}" dt="2023-09-16T22:41:20.724" v="2147" actId="478"/>
          <ac:spMkLst>
            <pc:docMk/>
            <pc:sldMk cId="3112695804" sldId="274"/>
            <ac:spMk id="9" creationId="{D24F6307-046B-CD06-5CFA-52D3877E6766}"/>
          </ac:spMkLst>
        </pc:spChg>
        <pc:spChg chg="add mod">
          <ac:chgData name="Hoopes, Devin L." userId="dd133b8f-4ef5-47e4-be58-10282571ab9b" providerId="ADAL" clId="{1203A27E-39A7-4D43-AD37-F27B0B03042F}" dt="2023-09-16T22:01:18.153" v="1720" actId="255"/>
          <ac:spMkLst>
            <pc:docMk/>
            <pc:sldMk cId="3112695804" sldId="274"/>
            <ac:spMk id="10" creationId="{B0C1AF73-6394-631B-EC0D-E908982A92BA}"/>
          </ac:spMkLst>
        </pc:spChg>
        <pc:spChg chg="del">
          <ac:chgData name="Hoopes, Devin L." userId="dd133b8f-4ef5-47e4-be58-10282571ab9b" providerId="ADAL" clId="{1203A27E-39A7-4D43-AD37-F27B0B03042F}" dt="2023-09-16T22:05:34.137" v="1816" actId="478"/>
          <ac:spMkLst>
            <pc:docMk/>
            <pc:sldMk cId="3112695804" sldId="274"/>
            <ac:spMk id="15" creationId="{94C27680-B8C4-5CC5-F90C-CF2B55FD9956}"/>
          </ac:spMkLst>
        </pc:spChg>
        <pc:spChg chg="add mod">
          <ac:chgData name="Hoopes, Devin L." userId="dd133b8f-4ef5-47e4-be58-10282571ab9b" providerId="ADAL" clId="{1203A27E-39A7-4D43-AD37-F27B0B03042F}" dt="2023-09-16T22:04:33.486" v="1801"/>
          <ac:spMkLst>
            <pc:docMk/>
            <pc:sldMk cId="3112695804" sldId="274"/>
            <ac:spMk id="16" creationId="{CCDEAA98-25FF-34D1-364C-05A0C0EB8940}"/>
          </ac:spMkLst>
        </pc:spChg>
        <pc:picChg chg="add del mod">
          <ac:chgData name="Hoopes, Devin L." userId="dd133b8f-4ef5-47e4-be58-10282571ab9b" providerId="ADAL" clId="{1203A27E-39A7-4D43-AD37-F27B0B03042F}" dt="2023-09-16T21:54:09.632" v="1594" actId="478"/>
          <ac:picMkLst>
            <pc:docMk/>
            <pc:sldMk cId="3112695804" sldId="274"/>
            <ac:picMk id="12" creationId="{180A2110-144D-6242-026B-0E173C354038}"/>
          </ac:picMkLst>
        </pc:picChg>
        <pc:picChg chg="add mod">
          <ac:chgData name="Hoopes, Devin L." userId="dd133b8f-4ef5-47e4-be58-10282571ab9b" providerId="ADAL" clId="{1203A27E-39A7-4D43-AD37-F27B0B03042F}" dt="2023-09-16T21:54:13.424" v="1596" actId="1076"/>
          <ac:picMkLst>
            <pc:docMk/>
            <pc:sldMk cId="3112695804" sldId="274"/>
            <ac:picMk id="14" creationId="{E90816B6-BFE2-A681-90E4-6530C9FC8C55}"/>
          </ac:picMkLst>
        </pc:picChg>
      </pc:sldChg>
      <pc:sldChg chg="addSp delSp modSp add mod">
        <pc:chgData name="Hoopes, Devin L." userId="dd133b8f-4ef5-47e4-be58-10282571ab9b" providerId="ADAL" clId="{1203A27E-39A7-4D43-AD37-F27B0B03042F}" dt="2023-09-16T22:04:09.526" v="1789" actId="478"/>
        <pc:sldMkLst>
          <pc:docMk/>
          <pc:sldMk cId="1890649343" sldId="275"/>
        </pc:sldMkLst>
        <pc:spChg chg="add mod">
          <ac:chgData name="Hoopes, Devin L." userId="dd133b8f-4ef5-47e4-be58-10282571ab9b" providerId="ADAL" clId="{1203A27E-39A7-4D43-AD37-F27B0B03042F}" dt="2023-09-16T21:21:12.278" v="592"/>
          <ac:spMkLst>
            <pc:docMk/>
            <pc:sldMk cId="1890649343" sldId="275"/>
            <ac:spMk id="4" creationId="{8EE2B1DC-6061-6768-3A09-9BBEEEAA9E4B}"/>
          </ac:spMkLst>
        </pc:spChg>
        <pc:spChg chg="mod">
          <ac:chgData name="Hoopes, Devin L." userId="dd133b8f-4ef5-47e4-be58-10282571ab9b" providerId="ADAL" clId="{1203A27E-39A7-4D43-AD37-F27B0B03042F}" dt="2023-09-16T21:22:56.507" v="637" actId="1035"/>
          <ac:spMkLst>
            <pc:docMk/>
            <pc:sldMk cId="1890649343" sldId="275"/>
            <ac:spMk id="7" creationId="{95993177-8E0A-20FA-3D4F-41E43585DEA1}"/>
          </ac:spMkLst>
        </pc:spChg>
        <pc:spChg chg="mod">
          <ac:chgData name="Hoopes, Devin L." userId="dd133b8f-4ef5-47e4-be58-10282571ab9b" providerId="ADAL" clId="{1203A27E-39A7-4D43-AD37-F27B0B03042F}" dt="2023-09-16T21:22:56.507" v="637" actId="1035"/>
          <ac:spMkLst>
            <pc:docMk/>
            <pc:sldMk cId="1890649343" sldId="275"/>
            <ac:spMk id="8" creationId="{A659AA04-291A-0A5B-8415-744947FB061E}"/>
          </ac:spMkLst>
        </pc:spChg>
        <pc:spChg chg="mod">
          <ac:chgData name="Hoopes, Devin L." userId="dd133b8f-4ef5-47e4-be58-10282571ab9b" providerId="ADAL" clId="{1203A27E-39A7-4D43-AD37-F27B0B03042F}" dt="2023-09-16T21:22:56.507" v="637" actId="1035"/>
          <ac:spMkLst>
            <pc:docMk/>
            <pc:sldMk cId="1890649343" sldId="275"/>
            <ac:spMk id="9" creationId="{9BC267C9-E511-0BA3-6D6B-ED406FE3BDCA}"/>
          </ac:spMkLst>
        </pc:spChg>
        <pc:spChg chg="mod">
          <ac:chgData name="Hoopes, Devin L." userId="dd133b8f-4ef5-47e4-be58-10282571ab9b" providerId="ADAL" clId="{1203A27E-39A7-4D43-AD37-F27B0B03042F}" dt="2023-09-16T21:22:56.507" v="637" actId="1035"/>
          <ac:spMkLst>
            <pc:docMk/>
            <pc:sldMk cId="1890649343" sldId="275"/>
            <ac:spMk id="10" creationId="{E1958124-CE36-F8AC-E660-853E66E1BCD7}"/>
          </ac:spMkLst>
        </pc:spChg>
        <pc:spChg chg="del">
          <ac:chgData name="Hoopes, Devin L." userId="dd133b8f-4ef5-47e4-be58-10282571ab9b" providerId="ADAL" clId="{1203A27E-39A7-4D43-AD37-F27B0B03042F}" dt="2023-09-16T22:04:09.526" v="1789" actId="478"/>
          <ac:spMkLst>
            <pc:docMk/>
            <pc:sldMk cId="1890649343" sldId="275"/>
            <ac:spMk id="17" creationId="{E11039C3-54C0-5BCF-844C-24B84920D037}"/>
          </ac:spMkLst>
        </pc:spChg>
        <pc:spChg chg="add mod">
          <ac:chgData name="Hoopes, Devin L." userId="dd133b8f-4ef5-47e4-be58-10282571ab9b" providerId="ADAL" clId="{1203A27E-39A7-4D43-AD37-F27B0B03042F}" dt="2023-09-16T22:04:07.419" v="1788"/>
          <ac:spMkLst>
            <pc:docMk/>
            <pc:sldMk cId="1890649343" sldId="275"/>
            <ac:spMk id="18" creationId="{D8509DE1-97E7-82B3-7360-35F8C85FED4F}"/>
          </ac:spMkLst>
        </pc:spChg>
        <pc:picChg chg="mod">
          <ac:chgData name="Hoopes, Devin L." userId="dd133b8f-4ef5-47e4-be58-10282571ab9b" providerId="ADAL" clId="{1203A27E-39A7-4D43-AD37-F27B0B03042F}" dt="2023-09-16T21:22:56.507" v="637" actId="1035"/>
          <ac:picMkLst>
            <pc:docMk/>
            <pc:sldMk cId="1890649343" sldId="275"/>
            <ac:picMk id="3" creationId="{35D62A88-B8DB-384F-5B1F-E94344E6D207}"/>
          </ac:picMkLst>
        </pc:picChg>
        <pc:picChg chg="add mod">
          <ac:chgData name="Hoopes, Devin L." userId="dd133b8f-4ef5-47e4-be58-10282571ab9b" providerId="ADAL" clId="{1203A27E-39A7-4D43-AD37-F27B0B03042F}" dt="2023-09-16T21:21:12.278" v="592"/>
          <ac:picMkLst>
            <pc:docMk/>
            <pc:sldMk cId="1890649343" sldId="275"/>
            <ac:picMk id="5" creationId="{48E1A025-D19F-958D-BF86-84BF351BCB8C}"/>
          </ac:picMkLst>
        </pc:picChg>
        <pc:picChg chg="add mod">
          <ac:chgData name="Hoopes, Devin L." userId="dd133b8f-4ef5-47e4-be58-10282571ab9b" providerId="ADAL" clId="{1203A27E-39A7-4D43-AD37-F27B0B03042F}" dt="2023-09-16T21:21:12.278" v="592"/>
          <ac:picMkLst>
            <pc:docMk/>
            <pc:sldMk cId="1890649343" sldId="275"/>
            <ac:picMk id="6" creationId="{F1D8DA55-C9EC-C5AB-51C9-4DBA2BBE3511}"/>
          </ac:picMkLst>
        </pc:picChg>
        <pc:picChg chg="mod">
          <ac:chgData name="Hoopes, Devin L." userId="dd133b8f-4ef5-47e4-be58-10282571ab9b" providerId="ADAL" clId="{1203A27E-39A7-4D43-AD37-F27B0B03042F}" dt="2023-09-16T21:22:56.507" v="637" actId="1035"/>
          <ac:picMkLst>
            <pc:docMk/>
            <pc:sldMk cId="1890649343" sldId="275"/>
            <ac:picMk id="11" creationId="{2D552039-A89F-5369-473B-81DD9AF6F2F4}"/>
          </ac:picMkLst>
        </pc:picChg>
        <pc:picChg chg="add mod">
          <ac:chgData name="Hoopes, Devin L." userId="dd133b8f-4ef5-47e4-be58-10282571ab9b" providerId="ADAL" clId="{1203A27E-39A7-4D43-AD37-F27B0B03042F}" dt="2023-09-16T21:21:12.278" v="592"/>
          <ac:picMkLst>
            <pc:docMk/>
            <pc:sldMk cId="1890649343" sldId="275"/>
            <ac:picMk id="12" creationId="{2AFBB94A-2E58-3704-B958-2A20AD863C2B}"/>
          </ac:picMkLst>
        </pc:picChg>
        <pc:picChg chg="mod">
          <ac:chgData name="Hoopes, Devin L." userId="dd133b8f-4ef5-47e4-be58-10282571ab9b" providerId="ADAL" clId="{1203A27E-39A7-4D43-AD37-F27B0B03042F}" dt="2023-09-16T21:22:56.507" v="637" actId="1035"/>
          <ac:picMkLst>
            <pc:docMk/>
            <pc:sldMk cId="1890649343" sldId="275"/>
            <ac:picMk id="13" creationId="{FCC043F2-9D7D-4C85-79B5-5219EB179883}"/>
          </ac:picMkLst>
        </pc:picChg>
        <pc:picChg chg="mod">
          <ac:chgData name="Hoopes, Devin L." userId="dd133b8f-4ef5-47e4-be58-10282571ab9b" providerId="ADAL" clId="{1203A27E-39A7-4D43-AD37-F27B0B03042F}" dt="2023-09-16T21:22:56.507" v="637" actId="1035"/>
          <ac:picMkLst>
            <pc:docMk/>
            <pc:sldMk cId="1890649343" sldId="275"/>
            <ac:picMk id="14" creationId="{462244EE-CFD5-923B-0428-1818CEBA6735}"/>
          </ac:picMkLst>
        </pc:picChg>
        <pc:picChg chg="add mod">
          <ac:chgData name="Hoopes, Devin L." userId="dd133b8f-4ef5-47e4-be58-10282571ab9b" providerId="ADAL" clId="{1203A27E-39A7-4D43-AD37-F27B0B03042F}" dt="2023-09-16T21:21:12.278" v="592"/>
          <ac:picMkLst>
            <pc:docMk/>
            <pc:sldMk cId="1890649343" sldId="275"/>
            <ac:picMk id="15" creationId="{889549F7-EE0C-B6B8-5382-734C91D366A9}"/>
          </ac:picMkLst>
        </pc:picChg>
        <pc:picChg chg="add mod">
          <ac:chgData name="Hoopes, Devin L." userId="dd133b8f-4ef5-47e4-be58-10282571ab9b" providerId="ADAL" clId="{1203A27E-39A7-4D43-AD37-F27B0B03042F}" dt="2023-09-16T21:21:12.278" v="592"/>
          <ac:picMkLst>
            <pc:docMk/>
            <pc:sldMk cId="1890649343" sldId="275"/>
            <ac:picMk id="16" creationId="{7DFE5E02-00FF-3CFE-F642-5AC1E68578DC}"/>
          </ac:picMkLst>
        </pc:picChg>
      </pc:sldChg>
      <pc:sldChg chg="addSp delSp modSp mod">
        <pc:chgData name="Hoopes, Devin L." userId="dd133b8f-4ef5-47e4-be58-10282571ab9b" providerId="ADAL" clId="{1203A27E-39A7-4D43-AD37-F27B0B03042F}" dt="2023-09-16T22:38:23.387" v="2116" actId="20577"/>
        <pc:sldMkLst>
          <pc:docMk/>
          <pc:sldMk cId="1810207211" sldId="276"/>
        </pc:sldMkLst>
        <pc:spChg chg="mod">
          <ac:chgData name="Hoopes, Devin L." userId="dd133b8f-4ef5-47e4-be58-10282571ab9b" providerId="ADAL" clId="{1203A27E-39A7-4D43-AD37-F27B0B03042F}" dt="2023-09-16T22:38:23.387" v="2116" actId="20577"/>
          <ac:spMkLst>
            <pc:docMk/>
            <pc:sldMk cId="1810207211" sldId="276"/>
            <ac:spMk id="2" creationId="{1E33941B-4666-EF91-BAAD-2E560907C37E}"/>
          </ac:spMkLst>
        </pc:spChg>
        <pc:spChg chg="del">
          <ac:chgData name="Hoopes, Devin L." userId="dd133b8f-4ef5-47e4-be58-10282571ab9b" providerId="ADAL" clId="{1203A27E-39A7-4D43-AD37-F27B0B03042F}" dt="2023-09-16T22:05:50.740" v="1819" actId="478"/>
          <ac:spMkLst>
            <pc:docMk/>
            <pc:sldMk cId="1810207211" sldId="276"/>
            <ac:spMk id="7" creationId="{174EA284-8B54-8FF1-A256-F1D1F347C928}"/>
          </ac:spMkLst>
        </pc:spChg>
        <pc:spChg chg="add mod">
          <ac:chgData name="Hoopes, Devin L." userId="dd133b8f-4ef5-47e4-be58-10282571ab9b" providerId="ADAL" clId="{1203A27E-39A7-4D43-AD37-F27B0B03042F}" dt="2023-09-16T22:04:40.463" v="1804"/>
          <ac:spMkLst>
            <pc:docMk/>
            <pc:sldMk cId="1810207211" sldId="276"/>
            <ac:spMk id="9" creationId="{F958F0BD-F0E3-2E79-A093-31C0A9B30017}"/>
          </ac:spMkLst>
        </pc:spChg>
        <pc:spChg chg="add del mod">
          <ac:chgData name="Hoopes, Devin L." userId="dd133b8f-4ef5-47e4-be58-10282571ab9b" providerId="ADAL" clId="{1203A27E-39A7-4D43-AD37-F27B0B03042F}" dt="2023-09-16T22:04:46.192" v="1807"/>
          <ac:spMkLst>
            <pc:docMk/>
            <pc:sldMk cId="1810207211" sldId="276"/>
            <ac:spMk id="11" creationId="{B01036CD-EA8B-F155-134E-4CE13726BD28}"/>
          </ac:spMkLst>
        </pc:spChg>
      </pc:sldChg>
      <pc:sldChg chg="addSp delSp modSp add mod">
        <pc:chgData name="Hoopes, Devin L." userId="dd133b8f-4ef5-47e4-be58-10282571ab9b" providerId="ADAL" clId="{1203A27E-39A7-4D43-AD37-F27B0B03042F}" dt="2023-09-16T22:41:17.807" v="2146" actId="20577"/>
        <pc:sldMkLst>
          <pc:docMk/>
          <pc:sldMk cId="2566658972" sldId="277"/>
        </pc:sldMkLst>
        <pc:spChg chg="mod">
          <ac:chgData name="Hoopes, Devin L." userId="dd133b8f-4ef5-47e4-be58-10282571ab9b" providerId="ADAL" clId="{1203A27E-39A7-4D43-AD37-F27B0B03042F}" dt="2023-09-16T22:41:17.807" v="2146" actId="20577"/>
          <ac:spMkLst>
            <pc:docMk/>
            <pc:sldMk cId="2566658972" sldId="277"/>
            <ac:spMk id="2" creationId="{95A790FC-A067-633C-9F31-D2273B261A18}"/>
          </ac:spMkLst>
        </pc:spChg>
        <pc:spChg chg="del mod">
          <ac:chgData name="Hoopes, Devin L." userId="dd133b8f-4ef5-47e4-be58-10282571ab9b" providerId="ADAL" clId="{1203A27E-39A7-4D43-AD37-F27B0B03042F}" dt="2023-09-16T22:41:06.069" v="2141" actId="478"/>
          <ac:spMkLst>
            <pc:docMk/>
            <pc:sldMk cId="2566658972" sldId="277"/>
            <ac:spMk id="3" creationId="{8BDC2D49-22F5-3FC1-30F2-2B95F7D65578}"/>
          </ac:spMkLst>
        </pc:spChg>
        <pc:spChg chg="del">
          <ac:chgData name="Hoopes, Devin L." userId="dd133b8f-4ef5-47e4-be58-10282571ab9b" providerId="ADAL" clId="{1203A27E-39A7-4D43-AD37-F27B0B03042F}" dt="2023-09-16T22:05:29.445" v="1815" actId="478"/>
          <ac:spMkLst>
            <pc:docMk/>
            <pc:sldMk cId="2566658972" sldId="277"/>
            <ac:spMk id="4" creationId="{450B8F10-D314-63BF-D632-4E9F641AC023}"/>
          </ac:spMkLst>
        </pc:spChg>
        <pc:spChg chg="add mod">
          <ac:chgData name="Hoopes, Devin L." userId="dd133b8f-4ef5-47e4-be58-10282571ab9b" providerId="ADAL" clId="{1203A27E-39A7-4D43-AD37-F27B0B03042F}" dt="2023-09-16T22:04:31.296" v="1800"/>
          <ac:spMkLst>
            <pc:docMk/>
            <pc:sldMk cId="2566658972" sldId="277"/>
            <ac:spMk id="5" creationId="{1A580CBC-18F4-E059-F29D-F09A9D0C73AD}"/>
          </ac:spMkLst>
        </pc:spChg>
        <pc:spChg chg="add del mod">
          <ac:chgData name="Hoopes, Devin L." userId="dd133b8f-4ef5-47e4-be58-10282571ab9b" providerId="ADAL" clId="{1203A27E-39A7-4D43-AD37-F27B0B03042F}" dt="2023-09-16T22:41:09.842" v="2142" actId="478"/>
          <ac:spMkLst>
            <pc:docMk/>
            <pc:sldMk cId="2566658972" sldId="277"/>
            <ac:spMk id="9" creationId="{68706BE1-6B7E-CF98-A89D-73F1568226E5}"/>
          </ac:spMkLst>
        </pc:spChg>
        <pc:spChg chg="mod">
          <ac:chgData name="Hoopes, Devin L." userId="dd133b8f-4ef5-47e4-be58-10282571ab9b" providerId="ADAL" clId="{1203A27E-39A7-4D43-AD37-F27B0B03042F}" dt="2023-09-16T22:02:01.429" v="1752" actId="20577"/>
          <ac:spMkLst>
            <pc:docMk/>
            <pc:sldMk cId="2566658972" sldId="277"/>
            <ac:spMk id="30" creationId="{89D062C5-21E4-4CE1-DF72-79D01A5F60CD}"/>
          </ac:spMkLst>
        </pc:spChg>
      </pc:sldChg>
      <pc:sldChg chg="addSp delSp modSp add mod">
        <pc:chgData name="Hoopes, Devin L." userId="dd133b8f-4ef5-47e4-be58-10282571ab9b" providerId="ADAL" clId="{1203A27E-39A7-4D43-AD37-F27B0B03042F}" dt="2023-09-16T22:39:05.917" v="2130" actId="20577"/>
        <pc:sldMkLst>
          <pc:docMk/>
          <pc:sldMk cId="1439230320" sldId="278"/>
        </pc:sldMkLst>
        <pc:spChg chg="mod">
          <ac:chgData name="Hoopes, Devin L." userId="dd133b8f-4ef5-47e4-be58-10282571ab9b" providerId="ADAL" clId="{1203A27E-39A7-4D43-AD37-F27B0B03042F}" dt="2023-09-16T22:39:05.917" v="2130" actId="20577"/>
          <ac:spMkLst>
            <pc:docMk/>
            <pc:sldMk cId="1439230320" sldId="278"/>
            <ac:spMk id="2" creationId="{1E33941B-4666-EF91-BAAD-2E560907C37E}"/>
          </ac:spMkLst>
        </pc:spChg>
        <pc:spChg chg="mod ord">
          <ac:chgData name="Hoopes, Devin L." userId="dd133b8f-4ef5-47e4-be58-10282571ab9b" providerId="ADAL" clId="{1203A27E-39A7-4D43-AD37-F27B0B03042F}" dt="2023-09-16T22:00:14.761" v="1717" actId="20577"/>
          <ac:spMkLst>
            <pc:docMk/>
            <pc:sldMk cId="1439230320" sldId="278"/>
            <ac:spMk id="3" creationId="{C28E05D7-F008-6207-EB25-B1D3E252C45D}"/>
          </ac:spMkLst>
        </pc:spChg>
        <pc:spChg chg="add del mod">
          <ac:chgData name="Hoopes, Devin L." userId="dd133b8f-4ef5-47e4-be58-10282571ab9b" providerId="ADAL" clId="{1203A27E-39A7-4D43-AD37-F27B0B03042F}" dt="2023-09-16T21:56:19.520" v="1614" actId="478"/>
          <ac:spMkLst>
            <pc:docMk/>
            <pc:sldMk cId="1439230320" sldId="278"/>
            <ac:spMk id="7" creationId="{8BD8B442-D607-009F-0891-6122D8B7C8D0}"/>
          </ac:spMkLst>
        </pc:spChg>
        <pc:spChg chg="add mod">
          <ac:chgData name="Hoopes, Devin L." userId="dd133b8f-4ef5-47e4-be58-10282571ab9b" providerId="ADAL" clId="{1203A27E-39A7-4D43-AD37-F27B0B03042F}" dt="2023-09-16T21:56:51.454" v="1618"/>
          <ac:spMkLst>
            <pc:docMk/>
            <pc:sldMk cId="1439230320" sldId="278"/>
            <ac:spMk id="11" creationId="{06C94D77-7AE7-5A17-643A-44662E9E2555}"/>
          </ac:spMkLst>
        </pc:spChg>
        <pc:spChg chg="add mod">
          <ac:chgData name="Hoopes, Devin L." userId="dd133b8f-4ef5-47e4-be58-10282571ab9b" providerId="ADAL" clId="{1203A27E-39A7-4D43-AD37-F27B0B03042F}" dt="2023-09-16T21:59:50.250" v="1711" actId="122"/>
          <ac:spMkLst>
            <pc:docMk/>
            <pc:sldMk cId="1439230320" sldId="278"/>
            <ac:spMk id="18" creationId="{704CD60C-6A17-4991-E67F-53280FE19E4B}"/>
          </ac:spMkLst>
        </pc:spChg>
        <pc:spChg chg="add mod">
          <ac:chgData name="Hoopes, Devin L." userId="dd133b8f-4ef5-47e4-be58-10282571ab9b" providerId="ADAL" clId="{1203A27E-39A7-4D43-AD37-F27B0B03042F}" dt="2023-09-16T21:59:46.104" v="1710" actId="122"/>
          <ac:spMkLst>
            <pc:docMk/>
            <pc:sldMk cId="1439230320" sldId="278"/>
            <ac:spMk id="23" creationId="{1A38AFBE-0971-1A42-70CC-5B1F7F1D0613}"/>
          </ac:spMkLst>
        </pc:spChg>
        <pc:spChg chg="add mod">
          <ac:chgData name="Hoopes, Devin L." userId="dd133b8f-4ef5-47e4-be58-10282571ab9b" providerId="ADAL" clId="{1203A27E-39A7-4D43-AD37-F27B0B03042F}" dt="2023-09-16T21:59:43.688" v="1709" actId="122"/>
          <ac:spMkLst>
            <pc:docMk/>
            <pc:sldMk cId="1439230320" sldId="278"/>
            <ac:spMk id="28" creationId="{8EC8F96A-6DC0-1652-D286-E3F6F00EBA3E}"/>
          </ac:spMkLst>
        </pc:spChg>
        <pc:spChg chg="del">
          <ac:chgData name="Hoopes, Devin L." userId="dd133b8f-4ef5-47e4-be58-10282571ab9b" providerId="ADAL" clId="{1203A27E-39A7-4D43-AD37-F27B0B03042F}" dt="2023-09-16T22:06:00.298" v="1821" actId="478"/>
          <ac:spMkLst>
            <pc:docMk/>
            <pc:sldMk cId="1439230320" sldId="278"/>
            <ac:spMk id="32" creationId="{68FB8859-EFC5-1729-9B23-812BD4A0171C}"/>
          </ac:spMkLst>
        </pc:spChg>
        <pc:spChg chg="add mod">
          <ac:chgData name="Hoopes, Devin L." userId="dd133b8f-4ef5-47e4-be58-10282571ab9b" providerId="ADAL" clId="{1203A27E-39A7-4D43-AD37-F27B0B03042F}" dt="2023-09-16T22:04:54.316" v="1810"/>
          <ac:spMkLst>
            <pc:docMk/>
            <pc:sldMk cId="1439230320" sldId="278"/>
            <ac:spMk id="33" creationId="{32A9B8D8-55A4-2956-557E-83D02829C86E}"/>
          </ac:spMkLst>
        </pc:spChg>
        <pc:picChg chg="del">
          <ac:chgData name="Hoopes, Devin L." userId="dd133b8f-4ef5-47e4-be58-10282571ab9b" providerId="ADAL" clId="{1203A27E-39A7-4D43-AD37-F27B0B03042F}" dt="2023-09-16T21:56:15.741" v="1613" actId="478"/>
          <ac:picMkLst>
            <pc:docMk/>
            <pc:sldMk cId="1439230320" sldId="278"/>
            <ac:picMk id="8" creationId="{4313A1B6-619F-AA24-D431-E9D32CA974F7}"/>
          </ac:picMkLst>
        </pc:picChg>
        <pc:picChg chg="add mod">
          <ac:chgData name="Hoopes, Devin L." userId="dd133b8f-4ef5-47e4-be58-10282571ab9b" providerId="ADAL" clId="{1203A27E-39A7-4D43-AD37-F27B0B03042F}" dt="2023-09-16T21:57:15.714" v="1624" actId="14100"/>
          <ac:picMkLst>
            <pc:docMk/>
            <pc:sldMk cId="1439230320" sldId="278"/>
            <ac:picMk id="10" creationId="{7A6B8214-27B0-ED94-1281-F2DB46D10B69}"/>
          </ac:picMkLst>
        </pc:picChg>
        <pc:picChg chg="add mod">
          <ac:chgData name="Hoopes, Devin L." userId="dd133b8f-4ef5-47e4-be58-10282571ab9b" providerId="ADAL" clId="{1203A27E-39A7-4D43-AD37-F27B0B03042F}" dt="2023-09-16T21:56:51.454" v="1618"/>
          <ac:picMkLst>
            <pc:docMk/>
            <pc:sldMk cId="1439230320" sldId="278"/>
            <ac:picMk id="12" creationId="{A36FF6C2-F323-CB06-1EEA-A28FD69708A5}"/>
          </ac:picMkLst>
        </pc:picChg>
        <pc:picChg chg="add mod">
          <ac:chgData name="Hoopes, Devin L." userId="dd133b8f-4ef5-47e4-be58-10282571ab9b" providerId="ADAL" clId="{1203A27E-39A7-4D43-AD37-F27B0B03042F}" dt="2023-09-16T21:56:51.454" v="1618"/>
          <ac:picMkLst>
            <pc:docMk/>
            <pc:sldMk cId="1439230320" sldId="278"/>
            <ac:picMk id="13" creationId="{CA796988-FA70-3217-192B-C2BD04E20F07}"/>
          </ac:picMkLst>
        </pc:picChg>
        <pc:picChg chg="add mod">
          <ac:chgData name="Hoopes, Devin L." userId="dd133b8f-4ef5-47e4-be58-10282571ab9b" providerId="ADAL" clId="{1203A27E-39A7-4D43-AD37-F27B0B03042F}" dt="2023-09-16T21:56:51.454" v="1618"/>
          <ac:picMkLst>
            <pc:docMk/>
            <pc:sldMk cId="1439230320" sldId="278"/>
            <ac:picMk id="14" creationId="{B18F7E59-8F13-1796-4ADB-F7905921F5B8}"/>
          </ac:picMkLst>
        </pc:picChg>
        <pc:picChg chg="add mod">
          <ac:chgData name="Hoopes, Devin L." userId="dd133b8f-4ef5-47e4-be58-10282571ab9b" providerId="ADAL" clId="{1203A27E-39A7-4D43-AD37-F27B0B03042F}" dt="2023-09-16T21:56:51.454" v="1618"/>
          <ac:picMkLst>
            <pc:docMk/>
            <pc:sldMk cId="1439230320" sldId="278"/>
            <ac:picMk id="15" creationId="{EB8EBA6E-2753-0213-2254-8908BFF2FD1D}"/>
          </ac:picMkLst>
        </pc:picChg>
        <pc:picChg chg="add mod">
          <ac:chgData name="Hoopes, Devin L." userId="dd133b8f-4ef5-47e4-be58-10282571ab9b" providerId="ADAL" clId="{1203A27E-39A7-4D43-AD37-F27B0B03042F}" dt="2023-09-16T21:56:51.454" v="1618"/>
          <ac:picMkLst>
            <pc:docMk/>
            <pc:sldMk cId="1439230320" sldId="278"/>
            <ac:picMk id="16" creationId="{931680CC-609E-872A-875E-1E2D7620550D}"/>
          </ac:picMkLst>
        </pc:picChg>
        <pc:cxnChg chg="add mod">
          <ac:chgData name="Hoopes, Devin L." userId="dd133b8f-4ef5-47e4-be58-10282571ab9b" providerId="ADAL" clId="{1203A27E-39A7-4D43-AD37-F27B0B03042F}" dt="2023-09-16T21:58:31.252" v="1672" actId="14100"/>
          <ac:cxnSpMkLst>
            <pc:docMk/>
            <pc:sldMk cId="1439230320" sldId="278"/>
            <ac:cxnSpMk id="17" creationId="{0AF044EA-0E9D-26E4-B4E7-2F524A7359B3}"/>
          </ac:cxnSpMkLst>
        </pc:cxnChg>
        <pc:cxnChg chg="add mod">
          <ac:chgData name="Hoopes, Devin L." userId="dd133b8f-4ef5-47e4-be58-10282571ab9b" providerId="ADAL" clId="{1203A27E-39A7-4D43-AD37-F27B0B03042F}" dt="2023-09-16T21:59:01.986" v="1678" actId="14100"/>
          <ac:cxnSpMkLst>
            <pc:docMk/>
            <pc:sldMk cId="1439230320" sldId="278"/>
            <ac:cxnSpMk id="22" creationId="{4A0251AF-D4CA-62AB-9D1B-237E518CBD3B}"/>
          </ac:cxnSpMkLst>
        </pc:cxnChg>
        <pc:cxnChg chg="add mod">
          <ac:chgData name="Hoopes, Devin L." userId="dd133b8f-4ef5-47e4-be58-10282571ab9b" providerId="ADAL" clId="{1203A27E-39A7-4D43-AD37-F27B0B03042F}" dt="2023-09-16T21:59:39.508" v="1708" actId="14100"/>
          <ac:cxnSpMkLst>
            <pc:docMk/>
            <pc:sldMk cId="1439230320" sldId="278"/>
            <ac:cxnSpMk id="27" creationId="{5625026B-1A00-3919-EB9B-89A6DECFCBFA}"/>
          </ac:cxnSpMkLst>
        </pc:cxnChg>
      </pc:sldChg>
      <pc:sldChg chg="addSp delSp modSp mod">
        <pc:chgData name="Hoopes, Devin L." userId="dd133b8f-4ef5-47e4-be58-10282571ab9b" providerId="ADAL" clId="{1203A27E-39A7-4D43-AD37-F27B0B03042F}" dt="2023-09-16T22:38:51.164" v="2121"/>
        <pc:sldMkLst>
          <pc:docMk/>
          <pc:sldMk cId="1746992567" sldId="279"/>
        </pc:sldMkLst>
        <pc:spChg chg="mod">
          <ac:chgData name="Hoopes, Devin L." userId="dd133b8f-4ef5-47e4-be58-10282571ab9b" providerId="ADAL" clId="{1203A27E-39A7-4D43-AD37-F27B0B03042F}" dt="2023-09-16T22:38:51.164" v="2121"/>
          <ac:spMkLst>
            <pc:docMk/>
            <pc:sldMk cId="1746992567" sldId="279"/>
            <ac:spMk id="2" creationId="{9DF2713F-4579-FB87-AA13-F4905D26D0F9}"/>
          </ac:spMkLst>
        </pc:spChg>
        <pc:spChg chg="del">
          <ac:chgData name="Hoopes, Devin L." userId="dd133b8f-4ef5-47e4-be58-10282571ab9b" providerId="ADAL" clId="{1203A27E-39A7-4D43-AD37-F27B0B03042F}" dt="2023-09-16T22:05:54.682" v="1820" actId="478"/>
          <ac:spMkLst>
            <pc:docMk/>
            <pc:sldMk cId="1746992567" sldId="279"/>
            <ac:spMk id="3" creationId="{C4F5052D-9EAD-FD9C-A185-4C934B95A2BD}"/>
          </ac:spMkLst>
        </pc:spChg>
        <pc:spChg chg="add del mod">
          <ac:chgData name="Hoopes, Devin L." userId="dd133b8f-4ef5-47e4-be58-10282571ab9b" providerId="ADAL" clId="{1203A27E-39A7-4D43-AD37-F27B0B03042F}" dt="2023-09-16T22:04:46.630" v="1808"/>
          <ac:spMkLst>
            <pc:docMk/>
            <pc:sldMk cId="1746992567" sldId="279"/>
            <ac:spMk id="8" creationId="{E345A8EA-E04F-9ACC-08F3-568ECE9085A9}"/>
          </ac:spMkLst>
        </pc:spChg>
        <pc:spChg chg="add mod">
          <ac:chgData name="Hoopes, Devin L." userId="dd133b8f-4ef5-47e4-be58-10282571ab9b" providerId="ADAL" clId="{1203A27E-39A7-4D43-AD37-F27B0B03042F}" dt="2023-09-16T22:04:52.066" v="1809"/>
          <ac:spMkLst>
            <pc:docMk/>
            <pc:sldMk cId="1746992567" sldId="279"/>
            <ac:spMk id="9" creationId="{7D2181B8-26C1-8551-CBD2-06D87D38DF38}"/>
          </ac:spMkLst>
        </pc:spChg>
        <pc:spChg chg="add del mod">
          <ac:chgData name="Hoopes, Devin L." userId="dd133b8f-4ef5-47e4-be58-10282571ab9b" providerId="ADAL" clId="{1203A27E-39A7-4D43-AD37-F27B0B03042F}" dt="2023-09-16T22:38:43.255" v="2118"/>
          <ac:spMkLst>
            <pc:docMk/>
            <pc:sldMk cId="1746992567" sldId="279"/>
            <ac:spMk id="13" creationId="{AC072C33-B69C-EAEB-9B40-71A7248B103D}"/>
          </ac:spMkLst>
        </pc:spChg>
        <pc:spChg chg="add del mod">
          <ac:chgData name="Hoopes, Devin L." userId="dd133b8f-4ef5-47e4-be58-10282571ab9b" providerId="ADAL" clId="{1203A27E-39A7-4D43-AD37-F27B0B03042F}" dt="2023-09-16T22:38:45.329" v="2120"/>
          <ac:spMkLst>
            <pc:docMk/>
            <pc:sldMk cId="1746992567" sldId="279"/>
            <ac:spMk id="15" creationId="{6AC60598-E30A-801B-5E8F-5C52E5892C31}"/>
          </ac:spMkLst>
        </pc:spChg>
      </pc:sldChg>
      <pc:sldChg chg="addSp modSp mod">
        <pc:chgData name="Hoopes, Devin L." userId="dd133b8f-4ef5-47e4-be58-10282571ab9b" providerId="ADAL" clId="{1203A27E-39A7-4D43-AD37-F27B0B03042F}" dt="2023-09-16T22:39:17.182" v="2131"/>
        <pc:sldMkLst>
          <pc:docMk/>
          <pc:sldMk cId="293674257" sldId="280"/>
        </pc:sldMkLst>
        <pc:spChg chg="mod">
          <ac:chgData name="Hoopes, Devin L." userId="dd133b8f-4ef5-47e4-be58-10282571ab9b" providerId="ADAL" clId="{1203A27E-39A7-4D43-AD37-F27B0B03042F}" dt="2023-09-16T22:39:17.182" v="2131"/>
          <ac:spMkLst>
            <pc:docMk/>
            <pc:sldMk cId="293674257" sldId="280"/>
            <ac:spMk id="2" creationId="{3E23B137-9E85-09EC-4916-6A1F0323B2B4}"/>
          </ac:spMkLst>
        </pc:spChg>
        <pc:spChg chg="mod">
          <ac:chgData name="Hoopes, Devin L." userId="dd133b8f-4ef5-47e4-be58-10282571ab9b" providerId="ADAL" clId="{1203A27E-39A7-4D43-AD37-F27B0B03042F}" dt="2023-09-16T22:24:18.348" v="2049" actId="27636"/>
          <ac:spMkLst>
            <pc:docMk/>
            <pc:sldMk cId="293674257" sldId="280"/>
            <ac:spMk id="3" creationId="{71B20000-7261-FB5A-B248-F4E4BDF288B4}"/>
          </ac:spMkLst>
        </pc:spChg>
        <pc:spChg chg="mod">
          <ac:chgData name="Hoopes, Devin L." userId="dd133b8f-4ef5-47e4-be58-10282571ab9b" providerId="ADAL" clId="{1203A27E-39A7-4D43-AD37-F27B0B03042F}" dt="2023-09-16T22:24:18.350" v="2050" actId="27636"/>
          <ac:spMkLst>
            <pc:docMk/>
            <pc:sldMk cId="293674257" sldId="280"/>
            <ac:spMk id="4" creationId="{DB6FD14A-38AA-93F1-88A5-743E8C9A07CF}"/>
          </ac:spMkLst>
        </pc:spChg>
        <pc:spChg chg="add mod">
          <ac:chgData name="Hoopes, Devin L." userId="dd133b8f-4ef5-47e4-be58-10282571ab9b" providerId="ADAL" clId="{1203A27E-39A7-4D43-AD37-F27B0B03042F}" dt="2023-09-16T22:25:01.488" v="2084"/>
          <ac:spMkLst>
            <pc:docMk/>
            <pc:sldMk cId="293674257" sldId="280"/>
            <ac:spMk id="7" creationId="{8E09BCEA-E105-34CB-040B-FA718C1D4363}"/>
          </ac:spMkLst>
        </pc:spChg>
        <pc:spChg chg="add mod">
          <ac:chgData name="Hoopes, Devin L." userId="dd133b8f-4ef5-47e4-be58-10282571ab9b" providerId="ADAL" clId="{1203A27E-39A7-4D43-AD37-F27B0B03042F}" dt="2023-09-16T22:34:44.488" v="2088"/>
          <ac:spMkLst>
            <pc:docMk/>
            <pc:sldMk cId="293674257" sldId="280"/>
            <ac:spMk id="8" creationId="{33E60C72-8C66-83D1-E7F5-DB2A19FB9B0A}"/>
          </ac:spMkLst>
        </pc:spChg>
        <pc:picChg chg="add mod">
          <ac:chgData name="Hoopes, Devin L." userId="dd133b8f-4ef5-47e4-be58-10282571ab9b" providerId="ADAL" clId="{1203A27E-39A7-4D43-AD37-F27B0B03042F}" dt="2023-09-16T22:34:44.488" v="2088"/>
          <ac:picMkLst>
            <pc:docMk/>
            <pc:sldMk cId="293674257" sldId="280"/>
            <ac:picMk id="10" creationId="{7EE2A98E-E650-B945-3F02-B628B575D161}"/>
          </ac:picMkLst>
        </pc:picChg>
        <pc:picChg chg="add mod">
          <ac:chgData name="Hoopes, Devin L." userId="dd133b8f-4ef5-47e4-be58-10282571ab9b" providerId="ADAL" clId="{1203A27E-39A7-4D43-AD37-F27B0B03042F}" dt="2023-09-16T22:34:44.488" v="2088"/>
          <ac:picMkLst>
            <pc:docMk/>
            <pc:sldMk cId="293674257" sldId="280"/>
            <ac:picMk id="11" creationId="{97569835-FF27-5390-5747-5E7A9C4CDE80}"/>
          </ac:picMkLst>
        </pc:picChg>
        <pc:picChg chg="add mod">
          <ac:chgData name="Hoopes, Devin L." userId="dd133b8f-4ef5-47e4-be58-10282571ab9b" providerId="ADAL" clId="{1203A27E-39A7-4D43-AD37-F27B0B03042F}" dt="2023-09-16T22:34:44.488" v="2088"/>
          <ac:picMkLst>
            <pc:docMk/>
            <pc:sldMk cId="293674257" sldId="280"/>
            <ac:picMk id="12" creationId="{8300AEF0-49AC-E0A5-F20C-9381DFF90BDA}"/>
          </ac:picMkLst>
        </pc:picChg>
        <pc:picChg chg="add mod">
          <ac:chgData name="Hoopes, Devin L." userId="dd133b8f-4ef5-47e4-be58-10282571ab9b" providerId="ADAL" clId="{1203A27E-39A7-4D43-AD37-F27B0B03042F}" dt="2023-09-16T22:34:44.488" v="2088"/>
          <ac:picMkLst>
            <pc:docMk/>
            <pc:sldMk cId="293674257" sldId="280"/>
            <ac:picMk id="13" creationId="{2C7D380F-F254-FC2C-0AC7-F5C540DD2C3B}"/>
          </ac:picMkLst>
        </pc:picChg>
        <pc:picChg chg="add mod">
          <ac:chgData name="Hoopes, Devin L." userId="dd133b8f-4ef5-47e4-be58-10282571ab9b" providerId="ADAL" clId="{1203A27E-39A7-4D43-AD37-F27B0B03042F}" dt="2023-09-16T22:34:44.488" v="2088"/>
          <ac:picMkLst>
            <pc:docMk/>
            <pc:sldMk cId="293674257" sldId="280"/>
            <ac:picMk id="14" creationId="{EB711524-491B-4196-51C0-7382A3BA17A1}"/>
          </ac:picMkLst>
        </pc:picChg>
      </pc:sldChg>
    </pc:docChg>
  </pc:docChgLst>
  <pc:docChgLst>
    <pc:chgData name="Gonzalez, Natalie C." userId="S::gonzan17@my.erau.edu::0c9dd393-d5e9-4ff4-8e71-17b4e2732d3d" providerId="AD" clId="Web-{8C8FE7B5-2CE1-C063-819B-A55E27D533BB}"/>
    <pc:docChg chg="delSld modSld sldOrd">
      <pc:chgData name="Gonzalez, Natalie C." userId="S::gonzan17@my.erau.edu::0c9dd393-d5e9-4ff4-8e71-17b4e2732d3d" providerId="AD" clId="Web-{8C8FE7B5-2CE1-C063-819B-A55E27D533BB}" dt="2023-09-18T04:30:33.114" v="8"/>
      <pc:docMkLst>
        <pc:docMk/>
      </pc:docMkLst>
      <pc:sldChg chg="del">
        <pc:chgData name="Gonzalez, Natalie C." userId="S::gonzan17@my.erau.edu::0c9dd393-d5e9-4ff4-8e71-17b4e2732d3d" providerId="AD" clId="Web-{8C8FE7B5-2CE1-C063-819B-A55E27D533BB}" dt="2023-09-18T02:00:11.253" v="0"/>
        <pc:sldMkLst>
          <pc:docMk/>
          <pc:sldMk cId="1396547688" sldId="270"/>
        </pc:sldMkLst>
      </pc:sldChg>
      <pc:sldChg chg="modSp">
        <pc:chgData name="Gonzalez, Natalie C." userId="S::gonzan17@my.erau.edu::0c9dd393-d5e9-4ff4-8e71-17b4e2732d3d" providerId="AD" clId="Web-{8C8FE7B5-2CE1-C063-819B-A55E27D533BB}" dt="2023-09-18T02:03:25.588" v="2" actId="1076"/>
        <pc:sldMkLst>
          <pc:docMk/>
          <pc:sldMk cId="3112695804" sldId="274"/>
        </pc:sldMkLst>
        <pc:spChg chg="mod">
          <ac:chgData name="Gonzalez, Natalie C." userId="S::gonzan17@my.erau.edu::0c9dd393-d5e9-4ff4-8e71-17b4e2732d3d" providerId="AD" clId="Web-{8C8FE7B5-2CE1-C063-819B-A55E27D533BB}" dt="2023-09-18T02:03:25.588" v="2" actId="1076"/>
          <ac:spMkLst>
            <pc:docMk/>
            <pc:sldMk cId="3112695804" sldId="274"/>
            <ac:spMk id="2" creationId="{95A790FC-A067-633C-9F31-D2273B261A18}"/>
          </ac:spMkLst>
        </pc:spChg>
      </pc:sldChg>
      <pc:sldChg chg="ord">
        <pc:chgData name="Gonzalez, Natalie C." userId="S::gonzan17@my.erau.edu::0c9dd393-d5e9-4ff4-8e71-17b4e2732d3d" providerId="AD" clId="Web-{8C8FE7B5-2CE1-C063-819B-A55E27D533BB}" dt="2023-09-18T04:21:37.738" v="6"/>
        <pc:sldMkLst>
          <pc:docMk/>
          <pc:sldMk cId="1890649343" sldId="275"/>
        </pc:sldMkLst>
      </pc:sldChg>
      <pc:sldChg chg="ord">
        <pc:chgData name="Gonzalez, Natalie C." userId="S::gonzan17@my.erau.edu::0c9dd393-d5e9-4ff4-8e71-17b4e2732d3d" providerId="AD" clId="Web-{8C8FE7B5-2CE1-C063-819B-A55E27D533BB}" dt="2023-09-18T04:30:33.114" v="8"/>
        <pc:sldMkLst>
          <pc:docMk/>
          <pc:sldMk cId="293674257" sldId="280"/>
        </pc:sldMkLst>
      </pc:sldChg>
    </pc:docChg>
  </pc:docChgLst>
  <pc:docChgLst>
    <pc:chgData name="Adelman, Ian C." userId="S::adelmani@my.erau.edu::996dd9d3-67bb-4864-9946-bc4d316ec381" providerId="AD" clId="Web-{0B244215-F5BF-62D8-DAAF-1652DDFA7700}"/>
    <pc:docChg chg="modSld">
      <pc:chgData name="Adelman, Ian C." userId="S::adelmani@my.erau.edu::996dd9d3-67bb-4864-9946-bc4d316ec381" providerId="AD" clId="Web-{0B244215-F5BF-62D8-DAAF-1652DDFA7700}" dt="2023-09-16T22:57:07.981" v="114"/>
      <pc:docMkLst>
        <pc:docMk/>
      </pc:docMkLst>
      <pc:sldChg chg="modNotes">
        <pc:chgData name="Adelman, Ian C." userId="S::adelmani@my.erau.edu::996dd9d3-67bb-4864-9946-bc4d316ec381" providerId="AD" clId="Web-{0B244215-F5BF-62D8-DAAF-1652DDFA7700}" dt="2023-09-16T22:56:04.526" v="44"/>
        <pc:sldMkLst>
          <pc:docMk/>
          <pc:sldMk cId="2277593940" sldId="258"/>
        </pc:sldMkLst>
      </pc:sldChg>
      <pc:sldChg chg="modNotes">
        <pc:chgData name="Adelman, Ian C." userId="S::adelmani@my.erau.edu::996dd9d3-67bb-4864-9946-bc4d316ec381" providerId="AD" clId="Web-{0B244215-F5BF-62D8-DAAF-1652DDFA7700}" dt="2023-09-16T22:56:17.901" v="72"/>
        <pc:sldMkLst>
          <pc:docMk/>
          <pc:sldMk cId="4163019680" sldId="261"/>
        </pc:sldMkLst>
      </pc:sldChg>
      <pc:sldChg chg="modNotes">
        <pc:chgData name="Adelman, Ian C." userId="S::adelmani@my.erau.edu::996dd9d3-67bb-4864-9946-bc4d316ec381" providerId="AD" clId="Web-{0B244215-F5BF-62D8-DAAF-1652DDFA7700}" dt="2023-09-16T22:56:08.885" v="52"/>
        <pc:sldMkLst>
          <pc:docMk/>
          <pc:sldMk cId="2372516726" sldId="262"/>
        </pc:sldMkLst>
      </pc:sldChg>
      <pc:sldChg chg="modNotes">
        <pc:chgData name="Adelman, Ian C." userId="S::adelmani@my.erau.edu::996dd9d3-67bb-4864-9946-bc4d316ec381" providerId="AD" clId="Web-{0B244215-F5BF-62D8-DAAF-1652DDFA7700}" dt="2023-09-16T22:56:59.887" v="107"/>
        <pc:sldMkLst>
          <pc:docMk/>
          <pc:sldMk cId="1396547688" sldId="270"/>
        </pc:sldMkLst>
      </pc:sldChg>
      <pc:sldChg chg="modSp modNotes">
        <pc:chgData name="Adelman, Ian C." userId="S::adelmani@my.erau.edu::996dd9d3-67bb-4864-9946-bc4d316ec381" providerId="AD" clId="Web-{0B244215-F5BF-62D8-DAAF-1652DDFA7700}" dt="2023-09-16T22:56:20.808" v="73"/>
        <pc:sldMkLst>
          <pc:docMk/>
          <pc:sldMk cId="2793651232" sldId="271"/>
        </pc:sldMkLst>
        <pc:spChg chg="mod">
          <ac:chgData name="Adelman, Ian C." userId="S::adelmani@my.erau.edu::996dd9d3-67bb-4864-9946-bc4d316ec381" providerId="AD" clId="Web-{0B244215-F5BF-62D8-DAAF-1652DDFA7700}" dt="2023-09-16T22:50:08.044" v="12" actId="14100"/>
          <ac:spMkLst>
            <pc:docMk/>
            <pc:sldMk cId="2793651232" sldId="271"/>
            <ac:spMk id="29" creationId="{9ACE732F-7836-D552-9D0D-4350D8B77AA1}"/>
          </ac:spMkLst>
        </pc:spChg>
      </pc:sldChg>
      <pc:sldChg chg="modNotes">
        <pc:chgData name="Adelman, Ian C." userId="S::adelmani@my.erau.edu::996dd9d3-67bb-4864-9946-bc4d316ec381" providerId="AD" clId="Web-{0B244215-F5BF-62D8-DAAF-1652DDFA7700}" dt="2023-09-16T22:57:07.981" v="114"/>
        <pc:sldMkLst>
          <pc:docMk/>
          <pc:sldMk cId="3971916037" sldId="272"/>
        </pc:sldMkLst>
      </pc:sldChg>
      <pc:sldChg chg="modNotes">
        <pc:chgData name="Adelman, Ian C." userId="S::adelmani@my.erau.edu::996dd9d3-67bb-4864-9946-bc4d316ec381" providerId="AD" clId="Web-{0B244215-F5BF-62D8-DAAF-1652DDFA7700}" dt="2023-09-16T22:57:02.168" v="109"/>
        <pc:sldMkLst>
          <pc:docMk/>
          <pc:sldMk cId="3112695804" sldId="274"/>
        </pc:sldMkLst>
      </pc:sldChg>
      <pc:sldChg chg="modNotes">
        <pc:chgData name="Adelman, Ian C." userId="S::adelmani@my.erau.edu::996dd9d3-67bb-4864-9946-bc4d316ec381" providerId="AD" clId="Web-{0B244215-F5BF-62D8-DAAF-1652DDFA7700}" dt="2023-09-16T22:56:13.870" v="64"/>
        <pc:sldMkLst>
          <pc:docMk/>
          <pc:sldMk cId="1890649343" sldId="275"/>
        </pc:sldMkLst>
      </pc:sldChg>
      <pc:sldChg chg="modNotes">
        <pc:chgData name="Adelman, Ian C." userId="S::adelmani@my.erau.edu::996dd9d3-67bb-4864-9946-bc4d316ec381" providerId="AD" clId="Web-{0B244215-F5BF-62D8-DAAF-1652DDFA7700}" dt="2023-09-16T22:57:00.793" v="108"/>
        <pc:sldMkLst>
          <pc:docMk/>
          <pc:sldMk cId="2566658972" sldId="277"/>
        </pc:sldMkLst>
      </pc:sldChg>
      <pc:sldChg chg="modNotes">
        <pc:chgData name="Adelman, Ian C." userId="S::adelmani@my.erau.edu::996dd9d3-67bb-4864-9946-bc4d316ec381" providerId="AD" clId="Web-{0B244215-F5BF-62D8-DAAF-1652DDFA7700}" dt="2023-09-16T22:56:37.574" v="81"/>
        <pc:sldMkLst>
          <pc:docMk/>
          <pc:sldMk cId="1439230320" sldId="278"/>
        </pc:sldMkLst>
      </pc:sldChg>
      <pc:sldChg chg="modNotes">
        <pc:chgData name="Adelman, Ian C." userId="S::adelmani@my.erau.edu::996dd9d3-67bb-4864-9946-bc4d316ec381" providerId="AD" clId="Web-{0B244215-F5BF-62D8-DAAF-1652DDFA7700}" dt="2023-09-16T22:56:40.996" v="90"/>
        <pc:sldMkLst>
          <pc:docMk/>
          <pc:sldMk cId="293674257" sldId="280"/>
        </pc:sldMkLst>
      </pc:sldChg>
    </pc:docChg>
  </pc:docChgLst>
  <pc:docChgLst>
    <pc:chgData name="Reinert, Alexander G." userId="2f32f48a-a85f-4ea4-88ae-6c3210b9225c" providerId="ADAL" clId="{8E4FC5A4-F2A6-4BF5-84C6-837F02B65D80}"/>
    <pc:docChg chg="undo custSel addSld delSld modSld sldOrd modMainMaster">
      <pc:chgData name="Reinert, Alexander G." userId="2f32f48a-a85f-4ea4-88ae-6c3210b9225c" providerId="ADAL" clId="{8E4FC5A4-F2A6-4BF5-84C6-837F02B65D80}" dt="2023-09-16T22:43:05.921" v="2800" actId="20577"/>
      <pc:docMkLst>
        <pc:docMk/>
      </pc:docMkLst>
      <pc:sldChg chg="del">
        <pc:chgData name="Reinert, Alexander G." userId="2f32f48a-a85f-4ea4-88ae-6c3210b9225c" providerId="ADAL" clId="{8E4FC5A4-F2A6-4BF5-84C6-837F02B65D80}" dt="2023-09-15T15:31:24.571" v="53" actId="2696"/>
        <pc:sldMkLst>
          <pc:docMk/>
          <pc:sldMk cId="2428155203" sldId="259"/>
        </pc:sldMkLst>
      </pc:sldChg>
      <pc:sldChg chg="new del">
        <pc:chgData name="Reinert, Alexander G." userId="2f32f48a-a85f-4ea4-88ae-6c3210b9225c" providerId="ADAL" clId="{8E4FC5A4-F2A6-4BF5-84C6-837F02B65D80}" dt="2023-09-13T16:36:21.295" v="1" actId="2696"/>
        <pc:sldMkLst>
          <pc:docMk/>
          <pc:sldMk cId="2804074153" sldId="259"/>
        </pc:sldMkLst>
      </pc:sldChg>
      <pc:sldChg chg="modSp new del mod">
        <pc:chgData name="Reinert, Alexander G." userId="2f32f48a-a85f-4ea4-88ae-6c3210b9225c" providerId="ADAL" clId="{8E4FC5A4-F2A6-4BF5-84C6-837F02B65D80}" dt="2023-09-15T15:31:20.353" v="52" actId="2696"/>
        <pc:sldMkLst>
          <pc:docMk/>
          <pc:sldMk cId="3446330630" sldId="259"/>
        </pc:sldMkLst>
        <pc:spChg chg="mod">
          <ac:chgData name="Reinert, Alexander G." userId="2f32f48a-a85f-4ea4-88ae-6c3210b9225c" providerId="ADAL" clId="{8E4FC5A4-F2A6-4BF5-84C6-837F02B65D80}" dt="2023-09-15T15:24:51.895" v="43" actId="20577"/>
          <ac:spMkLst>
            <pc:docMk/>
            <pc:sldMk cId="3446330630" sldId="259"/>
            <ac:spMk id="2" creationId="{D180C409-A5B3-8F5E-D485-B70B96B69B86}"/>
          </ac:spMkLst>
        </pc:spChg>
        <pc:spChg chg="mod">
          <ac:chgData name="Reinert, Alexander G." userId="2f32f48a-a85f-4ea4-88ae-6c3210b9225c" providerId="ADAL" clId="{8E4FC5A4-F2A6-4BF5-84C6-837F02B65D80}" dt="2023-09-15T15:26:09.530" v="49" actId="2711"/>
          <ac:spMkLst>
            <pc:docMk/>
            <pc:sldMk cId="3446330630" sldId="259"/>
            <ac:spMk id="3" creationId="{EC9D6FF6-510B-3138-81FF-0BDD13A2CE91}"/>
          </ac:spMkLst>
        </pc:spChg>
      </pc:sldChg>
      <pc:sldChg chg="ord">
        <pc:chgData name="Reinert, Alexander G." userId="2f32f48a-a85f-4ea4-88ae-6c3210b9225c" providerId="ADAL" clId="{8E4FC5A4-F2A6-4BF5-84C6-837F02B65D80}" dt="2023-09-15T15:30:54.852" v="51"/>
        <pc:sldMkLst>
          <pc:docMk/>
          <pc:sldMk cId="2891695889" sldId="260"/>
        </pc:sldMkLst>
      </pc:sldChg>
      <pc:sldChg chg="delSp">
        <pc:chgData name="Reinert, Alexander G." userId="2f32f48a-a85f-4ea4-88ae-6c3210b9225c" providerId="ADAL" clId="{8E4FC5A4-F2A6-4BF5-84C6-837F02B65D80}" dt="2023-09-15T15:31:39.062" v="54" actId="478"/>
        <pc:sldMkLst>
          <pc:docMk/>
          <pc:sldMk cId="4163019680" sldId="261"/>
        </pc:sldMkLst>
        <pc:picChg chg="del">
          <ac:chgData name="Reinert, Alexander G." userId="2f32f48a-a85f-4ea4-88ae-6c3210b9225c" providerId="ADAL" clId="{8E4FC5A4-F2A6-4BF5-84C6-837F02B65D80}" dt="2023-09-15T15:31:39.062" v="54" actId="478"/>
          <ac:picMkLst>
            <pc:docMk/>
            <pc:sldMk cId="4163019680" sldId="261"/>
            <ac:picMk id="1026" creationId="{D00A03A0-1C28-FDED-E5A3-149B62739387}"/>
          </ac:picMkLst>
        </pc:picChg>
      </pc:sldChg>
      <pc:sldChg chg="modSp mod">
        <pc:chgData name="Reinert, Alexander G." userId="2f32f48a-a85f-4ea4-88ae-6c3210b9225c" providerId="ADAL" clId="{8E4FC5A4-F2A6-4BF5-84C6-837F02B65D80}" dt="2023-09-15T15:33:10.759" v="109" actId="20577"/>
        <pc:sldMkLst>
          <pc:docMk/>
          <pc:sldMk cId="2372516726" sldId="262"/>
        </pc:sldMkLst>
        <pc:spChg chg="mod">
          <ac:chgData name="Reinert, Alexander G." userId="2f32f48a-a85f-4ea4-88ae-6c3210b9225c" providerId="ADAL" clId="{8E4FC5A4-F2A6-4BF5-84C6-837F02B65D80}" dt="2023-09-15T15:33:10.759" v="109" actId="20577"/>
          <ac:spMkLst>
            <pc:docMk/>
            <pc:sldMk cId="2372516726" sldId="262"/>
            <ac:spMk id="14" creationId="{A90ECDBF-CBE0-2873-B6F3-311711EB5CDF}"/>
          </ac:spMkLst>
        </pc:spChg>
      </pc:sldChg>
      <pc:sldChg chg="modSp new mod">
        <pc:chgData name="Reinert, Alexander G." userId="2f32f48a-a85f-4ea4-88ae-6c3210b9225c" providerId="ADAL" clId="{8E4FC5A4-F2A6-4BF5-84C6-837F02B65D80}" dt="2023-09-15T16:19:42.146" v="144" actId="20577"/>
        <pc:sldMkLst>
          <pc:docMk/>
          <pc:sldMk cId="1396547688" sldId="270"/>
        </pc:sldMkLst>
        <pc:spChg chg="mod">
          <ac:chgData name="Reinert, Alexander G." userId="2f32f48a-a85f-4ea4-88ae-6c3210b9225c" providerId="ADAL" clId="{8E4FC5A4-F2A6-4BF5-84C6-837F02B65D80}" dt="2023-09-15T16:19:42.146" v="144" actId="20577"/>
          <ac:spMkLst>
            <pc:docMk/>
            <pc:sldMk cId="1396547688" sldId="270"/>
            <ac:spMk id="2" creationId="{95A790FC-A067-633C-9F31-D2273B261A18}"/>
          </ac:spMkLst>
        </pc:spChg>
        <pc:spChg chg="mod">
          <ac:chgData name="Reinert, Alexander G." userId="2f32f48a-a85f-4ea4-88ae-6c3210b9225c" providerId="ADAL" clId="{8E4FC5A4-F2A6-4BF5-84C6-837F02B65D80}" dt="2023-09-15T16:16:02.692" v="111" actId="27636"/>
          <ac:spMkLst>
            <pc:docMk/>
            <pc:sldMk cId="1396547688" sldId="270"/>
            <ac:spMk id="6" creationId="{7F01CA6E-4E9C-6979-F805-428A0C711174}"/>
          </ac:spMkLst>
        </pc:spChg>
      </pc:sldChg>
      <pc:sldChg chg="modSp new mod">
        <pc:chgData name="Reinert, Alexander G." userId="2f32f48a-a85f-4ea4-88ae-6c3210b9225c" providerId="ADAL" clId="{8E4FC5A4-F2A6-4BF5-84C6-837F02B65D80}" dt="2023-09-15T16:24:24.551" v="207" actId="20577"/>
        <pc:sldMkLst>
          <pc:docMk/>
          <pc:sldMk cId="2793651232" sldId="271"/>
        </pc:sldMkLst>
        <pc:spChg chg="mod">
          <ac:chgData name="Reinert, Alexander G." userId="2f32f48a-a85f-4ea4-88ae-6c3210b9225c" providerId="ADAL" clId="{8E4FC5A4-F2A6-4BF5-84C6-837F02B65D80}" dt="2023-09-15T16:24:24.551" v="207" actId="20577"/>
          <ac:spMkLst>
            <pc:docMk/>
            <pc:sldMk cId="2793651232" sldId="271"/>
            <ac:spMk id="2" creationId="{C480A06F-EE63-3A59-4E40-5668AD1C123A}"/>
          </ac:spMkLst>
        </pc:spChg>
        <pc:spChg chg="mod">
          <ac:chgData name="Reinert, Alexander G." userId="2f32f48a-a85f-4ea4-88ae-6c3210b9225c" providerId="ADAL" clId="{8E4FC5A4-F2A6-4BF5-84C6-837F02B65D80}" dt="2023-09-15T16:21:51.410" v="146" actId="27636"/>
          <ac:spMkLst>
            <pc:docMk/>
            <pc:sldMk cId="2793651232" sldId="271"/>
            <ac:spMk id="6" creationId="{176CD1EC-2CE2-8E79-8DB5-1C738CFC41C5}"/>
          </ac:spMkLst>
        </pc:spChg>
      </pc:sldChg>
      <pc:sldChg chg="addSp delSp modSp new mod">
        <pc:chgData name="Reinert, Alexander G." userId="2f32f48a-a85f-4ea4-88ae-6c3210b9225c" providerId="ADAL" clId="{8E4FC5A4-F2A6-4BF5-84C6-837F02B65D80}" dt="2023-09-16T22:20:19.239" v="2155" actId="20577"/>
        <pc:sldMkLst>
          <pc:docMk/>
          <pc:sldMk cId="3971916037" sldId="272"/>
        </pc:sldMkLst>
        <pc:spChg chg="mod">
          <ac:chgData name="Reinert, Alexander G." userId="2f32f48a-a85f-4ea4-88ae-6c3210b9225c" providerId="ADAL" clId="{8E4FC5A4-F2A6-4BF5-84C6-837F02B65D80}" dt="2023-09-16T21:09:03.103" v="317" actId="20577"/>
          <ac:spMkLst>
            <pc:docMk/>
            <pc:sldMk cId="3971916037" sldId="272"/>
            <ac:spMk id="2" creationId="{450B07E8-0F41-6F73-08F9-05BFA84850F6}"/>
          </ac:spMkLst>
        </pc:spChg>
        <pc:spChg chg="mod">
          <ac:chgData name="Reinert, Alexander G." userId="2f32f48a-a85f-4ea4-88ae-6c3210b9225c" providerId="ADAL" clId="{8E4FC5A4-F2A6-4BF5-84C6-837F02B65D80}" dt="2023-09-16T22:19:48.053" v="2126" actId="20577"/>
          <ac:spMkLst>
            <pc:docMk/>
            <pc:sldMk cId="3971916037" sldId="272"/>
            <ac:spMk id="3" creationId="{3DFEE91B-EFB9-649B-D319-9BE79D315CB4}"/>
          </ac:spMkLst>
        </pc:spChg>
        <pc:spChg chg="mod">
          <ac:chgData name="Reinert, Alexander G." userId="2f32f48a-a85f-4ea4-88ae-6c3210b9225c" providerId="ADAL" clId="{8E4FC5A4-F2A6-4BF5-84C6-837F02B65D80}" dt="2023-09-16T22:20:19.239" v="2155" actId="20577"/>
          <ac:spMkLst>
            <pc:docMk/>
            <pc:sldMk cId="3971916037" sldId="272"/>
            <ac:spMk id="4" creationId="{0E43255C-F4C2-6211-68C4-59DE56604E2B}"/>
          </ac:spMkLst>
        </pc:spChg>
        <pc:spChg chg="del">
          <ac:chgData name="Reinert, Alexander G." userId="2f32f48a-a85f-4ea4-88ae-6c3210b9225c" providerId="ADAL" clId="{8E4FC5A4-F2A6-4BF5-84C6-837F02B65D80}" dt="2023-09-16T21:27:38.482" v="939" actId="931"/>
          <ac:spMkLst>
            <pc:docMk/>
            <pc:sldMk cId="3971916037" sldId="272"/>
            <ac:spMk id="5" creationId="{D1E96E73-C975-9BD7-A445-141A22A99CD6}"/>
          </ac:spMkLst>
        </pc:spChg>
        <pc:spChg chg="mod">
          <ac:chgData name="Reinert, Alexander G." userId="2f32f48a-a85f-4ea4-88ae-6c3210b9225c" providerId="ADAL" clId="{8E4FC5A4-F2A6-4BF5-84C6-837F02B65D80}" dt="2023-09-16T22:13:01.661" v="1964" actId="207"/>
          <ac:spMkLst>
            <pc:docMk/>
            <pc:sldMk cId="3971916037" sldId="272"/>
            <ac:spMk id="6" creationId="{8140210D-1E0F-FDAB-07B4-BE21E8845E6C}"/>
          </ac:spMkLst>
        </pc:spChg>
        <pc:spChg chg="add del mod">
          <ac:chgData name="Reinert, Alexander G." userId="2f32f48a-a85f-4ea4-88ae-6c3210b9225c" providerId="ADAL" clId="{8E4FC5A4-F2A6-4BF5-84C6-837F02B65D80}" dt="2023-09-16T21:31:58.228" v="1047"/>
          <ac:spMkLst>
            <pc:docMk/>
            <pc:sldMk cId="3971916037" sldId="272"/>
            <ac:spMk id="29" creationId="{2B6A4FE3-AB86-7AA1-EFE2-9592D819686D}"/>
          </ac:spMkLst>
        </pc:spChg>
        <pc:spChg chg="add mod">
          <ac:chgData name="Reinert, Alexander G." userId="2f32f48a-a85f-4ea4-88ae-6c3210b9225c" providerId="ADAL" clId="{8E4FC5A4-F2A6-4BF5-84C6-837F02B65D80}" dt="2023-09-16T21:53:43.022" v="1220" actId="1076"/>
          <ac:spMkLst>
            <pc:docMk/>
            <pc:sldMk cId="3971916037" sldId="272"/>
            <ac:spMk id="30" creationId="{327D0CBD-11E0-D85D-F7FA-AD9AD75EFEEC}"/>
          </ac:spMkLst>
        </pc:spChg>
        <pc:spChg chg="add mod">
          <ac:chgData name="Reinert, Alexander G." userId="2f32f48a-a85f-4ea4-88ae-6c3210b9225c" providerId="ADAL" clId="{8E4FC5A4-F2A6-4BF5-84C6-837F02B65D80}" dt="2023-09-16T21:53:39.438" v="1219" actId="1076"/>
          <ac:spMkLst>
            <pc:docMk/>
            <pc:sldMk cId="3971916037" sldId="272"/>
            <ac:spMk id="31" creationId="{F3B18A8B-EE8E-3564-0833-127415E847EA}"/>
          </ac:spMkLst>
        </pc:spChg>
        <pc:picChg chg="add mod modCrop">
          <ac:chgData name="Reinert, Alexander G." userId="2f32f48a-a85f-4ea4-88ae-6c3210b9225c" providerId="ADAL" clId="{8E4FC5A4-F2A6-4BF5-84C6-837F02B65D80}" dt="2023-09-16T21:30:40.201" v="1033" actId="1076"/>
          <ac:picMkLst>
            <pc:docMk/>
            <pc:sldMk cId="3971916037" sldId="272"/>
            <ac:picMk id="8" creationId="{612767F4-DB34-B713-195D-2052AD8D107B}"/>
          </ac:picMkLst>
        </pc:picChg>
        <pc:cxnChg chg="add mod">
          <ac:chgData name="Reinert, Alexander G." userId="2f32f48a-a85f-4ea4-88ae-6c3210b9225c" providerId="ADAL" clId="{8E4FC5A4-F2A6-4BF5-84C6-837F02B65D80}" dt="2023-09-16T21:31:23.142" v="1041" actId="1076"/>
          <ac:cxnSpMkLst>
            <pc:docMk/>
            <pc:sldMk cId="3971916037" sldId="272"/>
            <ac:cxnSpMk id="10" creationId="{CDEDB07D-5E96-E09F-759D-D6D4F8CE5BE8}"/>
          </ac:cxnSpMkLst>
        </pc:cxnChg>
        <pc:cxnChg chg="add mod">
          <ac:chgData name="Reinert, Alexander G." userId="2f32f48a-a85f-4ea4-88ae-6c3210b9225c" providerId="ADAL" clId="{8E4FC5A4-F2A6-4BF5-84C6-837F02B65D80}" dt="2023-09-16T21:53:35.664" v="1218" actId="14100"/>
          <ac:cxnSpMkLst>
            <pc:docMk/>
            <pc:sldMk cId="3971916037" sldId="272"/>
            <ac:cxnSpMk id="28" creationId="{60953484-0EF0-F306-4AC2-8DADC8745FB5}"/>
          </ac:cxnSpMkLst>
        </pc:cxnChg>
      </pc:sldChg>
      <pc:sldChg chg="new del">
        <pc:chgData name="Reinert, Alexander G." userId="2f32f48a-a85f-4ea4-88ae-6c3210b9225c" providerId="ADAL" clId="{8E4FC5A4-F2A6-4BF5-84C6-837F02B65D80}" dt="2023-09-15T16:22:15.920" v="177" actId="2696"/>
        <pc:sldMkLst>
          <pc:docMk/>
          <pc:sldMk cId="1650999211" sldId="273"/>
        </pc:sldMkLst>
      </pc:sldChg>
      <pc:sldChg chg="modSp new mod">
        <pc:chgData name="Reinert, Alexander G." userId="2f32f48a-a85f-4ea4-88ae-6c3210b9225c" providerId="ADAL" clId="{8E4FC5A4-F2A6-4BF5-84C6-837F02B65D80}" dt="2023-09-16T22:43:05.921" v="2800" actId="20577"/>
        <pc:sldMkLst>
          <pc:docMk/>
          <pc:sldMk cId="3766385131" sldId="273"/>
        </pc:sldMkLst>
        <pc:spChg chg="mod">
          <ac:chgData name="Reinert, Alexander G." userId="2f32f48a-a85f-4ea4-88ae-6c3210b9225c" providerId="ADAL" clId="{8E4FC5A4-F2A6-4BF5-84C6-837F02B65D80}" dt="2023-09-15T16:22:24.070" v="190" actId="20577"/>
          <ac:spMkLst>
            <pc:docMk/>
            <pc:sldMk cId="3766385131" sldId="273"/>
            <ac:spMk id="2" creationId="{477208BD-B22D-781C-28D1-5B9C1E9BB248}"/>
          </ac:spMkLst>
        </pc:spChg>
        <pc:spChg chg="mod">
          <ac:chgData name="Reinert, Alexander G." userId="2f32f48a-a85f-4ea4-88ae-6c3210b9225c" providerId="ADAL" clId="{8E4FC5A4-F2A6-4BF5-84C6-837F02B65D80}" dt="2023-09-16T22:43:05.921" v="2800" actId="20577"/>
          <ac:spMkLst>
            <pc:docMk/>
            <pc:sldMk cId="3766385131" sldId="273"/>
            <ac:spMk id="3" creationId="{D9A8BD6C-A9EB-6208-177E-87B2DE86E37F}"/>
          </ac:spMkLst>
        </pc:spChg>
      </pc:sldChg>
      <pc:sldChg chg="addSp delSp modSp new mod modClrScheme chgLayout">
        <pc:chgData name="Reinert, Alexander G." userId="2f32f48a-a85f-4ea4-88ae-6c3210b9225c" providerId="ADAL" clId="{8E4FC5A4-F2A6-4BF5-84C6-837F02B65D80}" dt="2023-09-16T22:12:45.465" v="1963" actId="207"/>
        <pc:sldMkLst>
          <pc:docMk/>
          <pc:sldMk cId="1810207211" sldId="276"/>
        </pc:sldMkLst>
        <pc:spChg chg="mod">
          <ac:chgData name="Reinert, Alexander G." userId="2f32f48a-a85f-4ea4-88ae-6c3210b9225c" providerId="ADAL" clId="{8E4FC5A4-F2A6-4BF5-84C6-837F02B65D80}" dt="2023-09-16T21:55:29.292" v="1229" actId="20577"/>
          <ac:spMkLst>
            <pc:docMk/>
            <pc:sldMk cId="1810207211" sldId="276"/>
            <ac:spMk id="2" creationId="{1E33941B-4666-EF91-BAAD-2E560907C37E}"/>
          </ac:spMkLst>
        </pc:spChg>
        <pc:spChg chg="add del mod">
          <ac:chgData name="Reinert, Alexander G." userId="2f32f48a-a85f-4ea4-88ae-6c3210b9225c" providerId="ADAL" clId="{8E4FC5A4-F2A6-4BF5-84C6-837F02B65D80}" dt="2023-09-16T22:12:22.523" v="1959" actId="1076"/>
          <ac:spMkLst>
            <pc:docMk/>
            <pc:sldMk cId="1810207211" sldId="276"/>
            <ac:spMk id="3" creationId="{C28E05D7-F008-6207-EB25-B1D3E252C45D}"/>
          </ac:spMkLst>
        </pc:spChg>
        <pc:spChg chg="add del mod">
          <ac:chgData name="Reinert, Alexander G." userId="2f32f48a-a85f-4ea4-88ae-6c3210b9225c" providerId="ADAL" clId="{8E4FC5A4-F2A6-4BF5-84C6-837F02B65D80}" dt="2023-09-16T21:58:09.745" v="1380" actId="478"/>
          <ac:spMkLst>
            <pc:docMk/>
            <pc:sldMk cId="1810207211" sldId="276"/>
            <ac:spMk id="4" creationId="{3FF112C2-2066-AABB-E367-4AEBFD168EC1}"/>
          </ac:spMkLst>
        </pc:spChg>
        <pc:spChg chg="del">
          <ac:chgData name="Reinert, Alexander G." userId="2f32f48a-a85f-4ea4-88ae-6c3210b9225c" providerId="ADAL" clId="{8E4FC5A4-F2A6-4BF5-84C6-837F02B65D80}" dt="2023-09-16T21:55:13.370" v="1224" actId="931"/>
          <ac:spMkLst>
            <pc:docMk/>
            <pc:sldMk cId="1810207211" sldId="276"/>
            <ac:spMk id="5" creationId="{8F376B4E-C8E3-7F75-4178-0011B79B4AC5}"/>
          </ac:spMkLst>
        </pc:spChg>
        <pc:spChg chg="add del mod">
          <ac:chgData name="Reinert, Alexander G." userId="2f32f48a-a85f-4ea4-88ae-6c3210b9225c" providerId="ADAL" clId="{8E4FC5A4-F2A6-4BF5-84C6-837F02B65D80}" dt="2023-09-16T22:12:45.465" v="1963" actId="207"/>
          <ac:spMkLst>
            <pc:docMk/>
            <pc:sldMk cId="1810207211" sldId="276"/>
            <ac:spMk id="6" creationId="{074D7E89-83B3-CF83-B43C-F58349545202}"/>
          </ac:spMkLst>
        </pc:spChg>
        <pc:spChg chg="add del mod">
          <ac:chgData name="Reinert, Alexander G." userId="2f32f48a-a85f-4ea4-88ae-6c3210b9225c" providerId="ADAL" clId="{8E4FC5A4-F2A6-4BF5-84C6-837F02B65D80}" dt="2023-09-16T21:58:14.471" v="1382" actId="478"/>
          <ac:spMkLst>
            <pc:docMk/>
            <pc:sldMk cId="1810207211" sldId="276"/>
            <ac:spMk id="10" creationId="{298A50EA-4E41-79B6-F744-0E5C41BC8CA8}"/>
          </ac:spMkLst>
        </pc:spChg>
        <pc:spChg chg="add del mod">
          <ac:chgData name="Reinert, Alexander G." userId="2f32f48a-a85f-4ea4-88ae-6c3210b9225c" providerId="ADAL" clId="{8E4FC5A4-F2A6-4BF5-84C6-837F02B65D80}" dt="2023-09-16T21:55:21.064" v="1226" actId="26606"/>
          <ac:spMkLst>
            <pc:docMk/>
            <pc:sldMk cId="1810207211" sldId="276"/>
            <ac:spMk id="13" creationId="{1DBBE16F-990F-5EF7-2A62-775301283548}"/>
          </ac:spMkLst>
        </pc:spChg>
        <pc:spChg chg="add mod">
          <ac:chgData name="Reinert, Alexander G." userId="2f32f48a-a85f-4ea4-88ae-6c3210b9225c" providerId="ADAL" clId="{8E4FC5A4-F2A6-4BF5-84C6-837F02B65D80}" dt="2023-09-16T22:10:48.723" v="1950" actId="1076"/>
          <ac:spMkLst>
            <pc:docMk/>
            <pc:sldMk cId="1810207211" sldId="276"/>
            <ac:spMk id="15" creationId="{9C314759-174F-9F35-9273-53EEC44EDF40}"/>
          </ac:spMkLst>
        </pc:spChg>
        <pc:picChg chg="add mod">
          <ac:chgData name="Reinert, Alexander G." userId="2f32f48a-a85f-4ea4-88ae-6c3210b9225c" providerId="ADAL" clId="{8E4FC5A4-F2A6-4BF5-84C6-837F02B65D80}" dt="2023-09-16T22:12:24.916" v="1960" actId="1076"/>
          <ac:picMkLst>
            <pc:docMk/>
            <pc:sldMk cId="1810207211" sldId="276"/>
            <ac:picMk id="8" creationId="{4313A1B6-619F-AA24-D431-E9D32CA974F7}"/>
          </ac:picMkLst>
        </pc:picChg>
        <pc:picChg chg="add mod">
          <ac:chgData name="Reinert, Alexander G." userId="2f32f48a-a85f-4ea4-88ae-6c3210b9225c" providerId="ADAL" clId="{8E4FC5A4-F2A6-4BF5-84C6-837F02B65D80}" dt="2023-09-16T22:11:27.677" v="1951"/>
          <ac:picMkLst>
            <pc:docMk/>
            <pc:sldMk cId="1810207211" sldId="276"/>
            <ac:picMk id="16" creationId="{F9488CF3-87B0-4ED2-554E-4993100ABF13}"/>
          </ac:picMkLst>
        </pc:picChg>
        <pc:picChg chg="add mod">
          <ac:chgData name="Reinert, Alexander G." userId="2f32f48a-a85f-4ea4-88ae-6c3210b9225c" providerId="ADAL" clId="{8E4FC5A4-F2A6-4BF5-84C6-837F02B65D80}" dt="2023-09-16T22:11:27.677" v="1951"/>
          <ac:picMkLst>
            <pc:docMk/>
            <pc:sldMk cId="1810207211" sldId="276"/>
            <ac:picMk id="17" creationId="{2EECC266-38CA-B1DE-506C-A4E9AAAE10D7}"/>
          </ac:picMkLst>
        </pc:picChg>
        <pc:picChg chg="add mod">
          <ac:chgData name="Reinert, Alexander G." userId="2f32f48a-a85f-4ea4-88ae-6c3210b9225c" providerId="ADAL" clId="{8E4FC5A4-F2A6-4BF5-84C6-837F02B65D80}" dt="2023-09-16T22:11:27.677" v="1951"/>
          <ac:picMkLst>
            <pc:docMk/>
            <pc:sldMk cId="1810207211" sldId="276"/>
            <ac:picMk id="18" creationId="{E028894C-5E3F-35BA-DD08-C58E7AE98932}"/>
          </ac:picMkLst>
        </pc:picChg>
        <pc:picChg chg="add mod">
          <ac:chgData name="Reinert, Alexander G." userId="2f32f48a-a85f-4ea4-88ae-6c3210b9225c" providerId="ADAL" clId="{8E4FC5A4-F2A6-4BF5-84C6-837F02B65D80}" dt="2023-09-16T22:11:27.677" v="1951"/>
          <ac:picMkLst>
            <pc:docMk/>
            <pc:sldMk cId="1810207211" sldId="276"/>
            <ac:picMk id="19" creationId="{0FBAC665-1B9E-390B-FACC-2CB45827DEBB}"/>
          </ac:picMkLst>
        </pc:picChg>
        <pc:picChg chg="add mod">
          <ac:chgData name="Reinert, Alexander G." userId="2f32f48a-a85f-4ea4-88ae-6c3210b9225c" providerId="ADAL" clId="{8E4FC5A4-F2A6-4BF5-84C6-837F02B65D80}" dt="2023-09-16T22:11:27.677" v="1951"/>
          <ac:picMkLst>
            <pc:docMk/>
            <pc:sldMk cId="1810207211" sldId="276"/>
            <ac:picMk id="20" creationId="{4D8BA9C8-6863-C38B-E388-585E75CDEDD7}"/>
          </ac:picMkLst>
        </pc:picChg>
      </pc:sldChg>
      <pc:sldChg chg="modSp mod">
        <pc:chgData name="Reinert, Alexander G." userId="2f32f48a-a85f-4ea4-88ae-6c3210b9225c" providerId="ADAL" clId="{8E4FC5A4-F2A6-4BF5-84C6-837F02B65D80}" dt="2023-09-16T22:37:01.758" v="2774" actId="20577"/>
        <pc:sldMkLst>
          <pc:docMk/>
          <pc:sldMk cId="1439230320" sldId="278"/>
        </pc:sldMkLst>
        <pc:spChg chg="mod">
          <ac:chgData name="Reinert, Alexander G." userId="2f32f48a-a85f-4ea4-88ae-6c3210b9225c" providerId="ADAL" clId="{8E4FC5A4-F2A6-4BF5-84C6-837F02B65D80}" dt="2023-09-16T22:21:28.847" v="2172" actId="14100"/>
          <ac:spMkLst>
            <pc:docMk/>
            <pc:sldMk cId="1439230320" sldId="278"/>
            <ac:spMk id="3" creationId="{C28E05D7-F008-6207-EB25-B1D3E252C45D}"/>
          </ac:spMkLst>
        </pc:spChg>
        <pc:spChg chg="mod ord">
          <ac:chgData name="Reinert, Alexander G." userId="2f32f48a-a85f-4ea4-88ae-6c3210b9225c" providerId="ADAL" clId="{8E4FC5A4-F2A6-4BF5-84C6-837F02B65D80}" dt="2023-09-16T22:37:01.758" v="2774" actId="20577"/>
          <ac:spMkLst>
            <pc:docMk/>
            <pc:sldMk cId="1439230320" sldId="278"/>
            <ac:spMk id="4" creationId="{3FF112C2-2066-AABB-E367-4AEBFD168EC1}"/>
          </ac:spMkLst>
        </pc:spChg>
        <pc:picChg chg="mod">
          <ac:chgData name="Reinert, Alexander G." userId="2f32f48a-a85f-4ea4-88ae-6c3210b9225c" providerId="ADAL" clId="{8E4FC5A4-F2A6-4BF5-84C6-837F02B65D80}" dt="2023-09-16T22:21:53.779" v="2195"/>
          <ac:picMkLst>
            <pc:docMk/>
            <pc:sldMk cId="1439230320" sldId="278"/>
            <ac:picMk id="10" creationId="{7A6B8214-27B0-ED94-1281-F2DB46D10B69}"/>
          </ac:picMkLst>
        </pc:picChg>
      </pc:sldChg>
      <pc:sldChg chg="addSp delSp modSp new mod">
        <pc:chgData name="Reinert, Alexander G." userId="2f32f48a-a85f-4ea4-88ae-6c3210b9225c" providerId="ADAL" clId="{8E4FC5A4-F2A6-4BF5-84C6-837F02B65D80}" dt="2023-09-16T22:24:55.075" v="2420" actId="14100"/>
        <pc:sldMkLst>
          <pc:docMk/>
          <pc:sldMk cId="1746992567" sldId="279"/>
        </pc:sldMkLst>
        <pc:spChg chg="mod">
          <ac:chgData name="Reinert, Alexander G." userId="2f32f48a-a85f-4ea4-88ae-6c3210b9225c" providerId="ADAL" clId="{8E4FC5A4-F2A6-4BF5-84C6-837F02B65D80}" dt="2023-09-16T22:04:13.180" v="1697" actId="20577"/>
          <ac:spMkLst>
            <pc:docMk/>
            <pc:sldMk cId="1746992567" sldId="279"/>
            <ac:spMk id="2" creationId="{9DF2713F-4579-FB87-AA13-F4905D26D0F9}"/>
          </ac:spMkLst>
        </pc:spChg>
        <pc:spChg chg="mod">
          <ac:chgData name="Reinert, Alexander G." userId="2f32f48a-a85f-4ea4-88ae-6c3210b9225c" providerId="ADAL" clId="{8E4FC5A4-F2A6-4BF5-84C6-837F02B65D80}" dt="2023-09-16T22:12:14.340" v="1958" actId="1076"/>
          <ac:spMkLst>
            <pc:docMk/>
            <pc:sldMk cId="1746992567" sldId="279"/>
            <ac:spMk id="4" creationId="{DF923342-F3CF-18CE-AC25-5314CD19BDCB}"/>
          </ac:spMkLst>
        </pc:spChg>
        <pc:spChg chg="del">
          <ac:chgData name="Reinert, Alexander G." userId="2f32f48a-a85f-4ea4-88ae-6c3210b9225c" providerId="ADAL" clId="{8E4FC5A4-F2A6-4BF5-84C6-837F02B65D80}" dt="2023-09-16T22:07:01.357" v="1924" actId="931"/>
          <ac:spMkLst>
            <pc:docMk/>
            <pc:sldMk cId="1746992567" sldId="279"/>
            <ac:spMk id="5" creationId="{4215A545-B35F-487C-3D02-D10AD3DA6F07}"/>
          </ac:spMkLst>
        </pc:spChg>
        <pc:spChg chg="del">
          <ac:chgData name="Reinert, Alexander G." userId="2f32f48a-a85f-4ea4-88ae-6c3210b9225c" providerId="ADAL" clId="{8E4FC5A4-F2A6-4BF5-84C6-837F02B65D80}" dt="2023-09-16T22:07:12.412" v="1927" actId="931"/>
          <ac:spMkLst>
            <pc:docMk/>
            <pc:sldMk cId="1746992567" sldId="279"/>
            <ac:spMk id="6" creationId="{A8BC0A35-1D67-A77F-397B-E4ADA62BA975}"/>
          </ac:spMkLst>
        </pc:spChg>
        <pc:spChg chg="del mod">
          <ac:chgData name="Reinert, Alexander G." userId="2f32f48a-a85f-4ea4-88ae-6c3210b9225c" providerId="ADAL" clId="{8E4FC5A4-F2A6-4BF5-84C6-837F02B65D80}" dt="2023-09-16T22:07:24" v="1931" actId="478"/>
          <ac:spMkLst>
            <pc:docMk/>
            <pc:sldMk cId="1746992567" sldId="279"/>
            <ac:spMk id="7" creationId="{BC9FD5A0-83FD-7D52-DAD5-669B3687FF89}"/>
          </ac:spMkLst>
        </pc:spChg>
        <pc:spChg chg="add mod">
          <ac:chgData name="Reinert, Alexander G." userId="2f32f48a-a85f-4ea4-88ae-6c3210b9225c" providerId="ADAL" clId="{8E4FC5A4-F2A6-4BF5-84C6-837F02B65D80}" dt="2023-09-16T22:24:55.075" v="2420" actId="14100"/>
          <ac:spMkLst>
            <pc:docMk/>
            <pc:sldMk cId="1746992567" sldId="279"/>
            <ac:spMk id="17" creationId="{37E8382A-7684-4A41-4AF1-C34E83814F04}"/>
          </ac:spMkLst>
        </pc:spChg>
        <pc:picChg chg="add mod">
          <ac:chgData name="Reinert, Alexander G." userId="2f32f48a-a85f-4ea4-88ae-6c3210b9225c" providerId="ADAL" clId="{8E4FC5A4-F2A6-4BF5-84C6-837F02B65D80}" dt="2023-09-16T22:12:07.935" v="1957" actId="1076"/>
          <ac:picMkLst>
            <pc:docMk/>
            <pc:sldMk cId="1746992567" sldId="279"/>
            <ac:picMk id="12" creationId="{EB413F35-85B6-4D4D-275A-CF5E068BCC0A}"/>
          </ac:picMkLst>
        </pc:picChg>
        <pc:picChg chg="add mod">
          <ac:chgData name="Reinert, Alexander G." userId="2f32f48a-a85f-4ea4-88ae-6c3210b9225c" providerId="ADAL" clId="{8E4FC5A4-F2A6-4BF5-84C6-837F02B65D80}" dt="2023-09-16T22:11:56.882" v="1955" actId="1076"/>
          <ac:picMkLst>
            <pc:docMk/>
            <pc:sldMk cId="1746992567" sldId="279"/>
            <ac:picMk id="14" creationId="{F7E29374-E58C-1822-DC76-0037F77A35B3}"/>
          </ac:picMkLst>
        </pc:picChg>
        <pc:picChg chg="add mod">
          <ac:chgData name="Reinert, Alexander G." userId="2f32f48a-a85f-4ea4-88ae-6c3210b9225c" providerId="ADAL" clId="{8E4FC5A4-F2A6-4BF5-84C6-837F02B65D80}" dt="2023-09-16T22:12:05.090" v="1956" actId="1076"/>
          <ac:picMkLst>
            <pc:docMk/>
            <pc:sldMk cId="1746992567" sldId="279"/>
            <ac:picMk id="16" creationId="{275A9DB1-5378-F38F-EBD6-748A817D9D48}"/>
          </ac:picMkLst>
        </pc:picChg>
        <pc:picChg chg="add mod">
          <ac:chgData name="Reinert, Alexander G." userId="2f32f48a-a85f-4ea4-88ae-6c3210b9225c" providerId="ADAL" clId="{8E4FC5A4-F2A6-4BF5-84C6-837F02B65D80}" dt="2023-09-16T22:11:49.974" v="1953"/>
          <ac:picMkLst>
            <pc:docMk/>
            <pc:sldMk cId="1746992567" sldId="279"/>
            <ac:picMk id="18" creationId="{60B99582-B4F4-371C-70F1-D2633FC748A9}"/>
          </ac:picMkLst>
        </pc:picChg>
        <pc:picChg chg="add mod">
          <ac:chgData name="Reinert, Alexander G." userId="2f32f48a-a85f-4ea4-88ae-6c3210b9225c" providerId="ADAL" clId="{8E4FC5A4-F2A6-4BF5-84C6-837F02B65D80}" dt="2023-09-16T22:11:49.974" v="1953"/>
          <ac:picMkLst>
            <pc:docMk/>
            <pc:sldMk cId="1746992567" sldId="279"/>
            <ac:picMk id="19" creationId="{68564673-F21B-736F-493C-C2D06225E23E}"/>
          </ac:picMkLst>
        </pc:picChg>
        <pc:picChg chg="add mod">
          <ac:chgData name="Reinert, Alexander G." userId="2f32f48a-a85f-4ea4-88ae-6c3210b9225c" providerId="ADAL" clId="{8E4FC5A4-F2A6-4BF5-84C6-837F02B65D80}" dt="2023-09-16T22:11:49.974" v="1953"/>
          <ac:picMkLst>
            <pc:docMk/>
            <pc:sldMk cId="1746992567" sldId="279"/>
            <ac:picMk id="20" creationId="{4C9C02ED-6067-99DF-F8EA-85804A97D43C}"/>
          </ac:picMkLst>
        </pc:picChg>
        <pc:picChg chg="add mod">
          <ac:chgData name="Reinert, Alexander G." userId="2f32f48a-a85f-4ea4-88ae-6c3210b9225c" providerId="ADAL" clId="{8E4FC5A4-F2A6-4BF5-84C6-837F02B65D80}" dt="2023-09-16T22:11:49.974" v="1953"/>
          <ac:picMkLst>
            <pc:docMk/>
            <pc:sldMk cId="1746992567" sldId="279"/>
            <ac:picMk id="21" creationId="{09DC270A-FD5C-73FD-EAEC-C41BAAE3C561}"/>
          </ac:picMkLst>
        </pc:picChg>
        <pc:picChg chg="add mod">
          <ac:chgData name="Reinert, Alexander G." userId="2f32f48a-a85f-4ea4-88ae-6c3210b9225c" providerId="ADAL" clId="{8E4FC5A4-F2A6-4BF5-84C6-837F02B65D80}" dt="2023-09-16T22:11:49.974" v="1953"/>
          <ac:picMkLst>
            <pc:docMk/>
            <pc:sldMk cId="1746992567" sldId="279"/>
            <ac:picMk id="22" creationId="{4185C9D9-E8F7-72A4-51EA-4CB603F834DD}"/>
          </ac:picMkLst>
        </pc:picChg>
      </pc:sldChg>
      <pc:sldChg chg="addSp delSp modSp new mod modClrScheme chgLayout">
        <pc:chgData name="Reinert, Alexander G." userId="2f32f48a-a85f-4ea4-88ae-6c3210b9225c" providerId="ADAL" clId="{8E4FC5A4-F2A6-4BF5-84C6-837F02B65D80}" dt="2023-09-16T22:35:08.704" v="2764" actId="1076"/>
        <pc:sldMkLst>
          <pc:docMk/>
          <pc:sldMk cId="293674257" sldId="280"/>
        </pc:sldMkLst>
        <pc:spChg chg="mod">
          <ac:chgData name="Reinert, Alexander G." userId="2f32f48a-a85f-4ea4-88ae-6c3210b9225c" providerId="ADAL" clId="{8E4FC5A4-F2A6-4BF5-84C6-837F02B65D80}" dt="2023-09-16T22:27:25.347" v="2423" actId="26606"/>
          <ac:spMkLst>
            <pc:docMk/>
            <pc:sldMk cId="293674257" sldId="280"/>
            <ac:spMk id="2" creationId="{3E23B137-9E85-09EC-4916-6A1F0323B2B4}"/>
          </ac:spMkLst>
        </pc:spChg>
        <pc:spChg chg="add del mod">
          <ac:chgData name="Reinert, Alexander G." userId="2f32f48a-a85f-4ea4-88ae-6c3210b9225c" providerId="ADAL" clId="{8E4FC5A4-F2A6-4BF5-84C6-837F02B65D80}" dt="2023-09-16T22:27:40.834" v="2451" actId="478"/>
          <ac:spMkLst>
            <pc:docMk/>
            <pc:sldMk cId="293674257" sldId="280"/>
            <ac:spMk id="3" creationId="{71B20000-7261-FB5A-B248-F4E4BDF288B4}"/>
          </ac:spMkLst>
        </pc:spChg>
        <pc:spChg chg="add del mod">
          <ac:chgData name="Reinert, Alexander G." userId="2f32f48a-a85f-4ea4-88ae-6c3210b9225c" providerId="ADAL" clId="{8E4FC5A4-F2A6-4BF5-84C6-837F02B65D80}" dt="2023-09-16T22:35:08.704" v="2764" actId="1076"/>
          <ac:spMkLst>
            <pc:docMk/>
            <pc:sldMk cId="293674257" sldId="280"/>
            <ac:spMk id="4" creationId="{DB6FD14A-38AA-93F1-88A5-743E8C9A07CF}"/>
          </ac:spMkLst>
        </pc:spChg>
        <pc:spChg chg="add del mod">
          <ac:chgData name="Reinert, Alexander G." userId="2f32f48a-a85f-4ea4-88ae-6c3210b9225c" providerId="ADAL" clId="{8E4FC5A4-F2A6-4BF5-84C6-837F02B65D80}" dt="2023-09-16T22:34:57.958" v="2762" actId="14100"/>
          <ac:spMkLst>
            <pc:docMk/>
            <pc:sldMk cId="293674257" sldId="280"/>
            <ac:spMk id="5" creationId="{2436AB92-D8C7-5897-4D28-ED822EFB9173}"/>
          </ac:spMkLst>
        </pc:spChg>
        <pc:spChg chg="del">
          <ac:chgData name="Reinert, Alexander G." userId="2f32f48a-a85f-4ea4-88ae-6c3210b9225c" providerId="ADAL" clId="{8E4FC5A4-F2A6-4BF5-84C6-837F02B65D80}" dt="2023-09-16T22:27:19.782" v="2421" actId="931"/>
          <ac:spMkLst>
            <pc:docMk/>
            <pc:sldMk cId="293674257" sldId="280"/>
            <ac:spMk id="6" creationId="{6A808E4E-E233-DB4E-8FED-CEE0FE2DC5C9}"/>
          </ac:spMkLst>
        </pc:spChg>
        <pc:spChg chg="mod">
          <ac:chgData name="Reinert, Alexander G." userId="2f32f48a-a85f-4ea4-88ae-6c3210b9225c" providerId="ADAL" clId="{8E4FC5A4-F2A6-4BF5-84C6-837F02B65D80}" dt="2023-09-16T22:27:25.347" v="2423" actId="26606"/>
          <ac:spMkLst>
            <pc:docMk/>
            <pc:sldMk cId="293674257" sldId="280"/>
            <ac:spMk id="7" creationId="{8E09BCEA-E105-34CB-040B-FA718C1D4363}"/>
          </ac:spMkLst>
        </pc:spChg>
        <pc:spChg chg="mod">
          <ac:chgData name="Reinert, Alexander G." userId="2f32f48a-a85f-4ea4-88ae-6c3210b9225c" providerId="ADAL" clId="{8E4FC5A4-F2A6-4BF5-84C6-837F02B65D80}" dt="2023-09-16T22:34:48.483" v="2759" actId="14100"/>
          <ac:spMkLst>
            <pc:docMk/>
            <pc:sldMk cId="293674257" sldId="280"/>
            <ac:spMk id="8" creationId="{33E60C72-8C66-83D1-E7F5-DB2A19FB9B0A}"/>
          </ac:spMkLst>
        </pc:spChg>
        <pc:picChg chg="add mod ord">
          <ac:chgData name="Reinert, Alexander G." userId="2f32f48a-a85f-4ea4-88ae-6c3210b9225c" providerId="ADAL" clId="{8E4FC5A4-F2A6-4BF5-84C6-837F02B65D80}" dt="2023-09-16T22:35:03.793" v="2763" actId="1076"/>
          <ac:picMkLst>
            <pc:docMk/>
            <pc:sldMk cId="293674257" sldId="280"/>
            <ac:picMk id="9" creationId="{EA56D7E9-641A-84DE-095E-BCE036592001}"/>
          </ac:picMkLst>
        </pc:picChg>
      </pc:sldChg>
      <pc:sldMasterChg chg="addSldLayout modSldLayout">
        <pc:chgData name="Reinert, Alexander G." userId="2f32f48a-a85f-4ea4-88ae-6c3210b9225c" providerId="ADAL" clId="{8E4FC5A4-F2A6-4BF5-84C6-837F02B65D80}" dt="2023-09-15T13:46:31.455" v="25" actId="6014"/>
        <pc:sldMasterMkLst>
          <pc:docMk/>
          <pc:sldMasterMk cId="2079693836" sldId="2147483681"/>
        </pc:sldMasterMkLst>
        <pc:sldLayoutChg chg="addSp delSp modSp new mod">
          <pc:chgData name="Reinert, Alexander G." userId="2f32f48a-a85f-4ea4-88ae-6c3210b9225c" providerId="ADAL" clId="{8E4FC5A4-F2A6-4BF5-84C6-837F02B65D80}" dt="2023-09-15T13:46:11.887" v="23" actId="6014"/>
          <pc:sldLayoutMkLst>
            <pc:docMk/>
            <pc:sldMasterMk cId="2079693836" sldId="2147483681"/>
            <pc:sldLayoutMk cId="3239936765" sldId="2147483699"/>
          </pc:sldLayoutMkLst>
          <pc:spChg chg="add del">
            <ac:chgData name="Reinert, Alexander G." userId="2f32f48a-a85f-4ea4-88ae-6c3210b9225c" providerId="ADAL" clId="{8E4FC5A4-F2A6-4BF5-84C6-837F02B65D80}" dt="2023-09-15T13:41:32.093" v="3" actId="11529"/>
            <ac:spMkLst>
              <pc:docMk/>
              <pc:sldMasterMk cId="2079693836" sldId="2147483681"/>
              <pc:sldLayoutMk cId="3239936765" sldId="2147483699"/>
              <ac:spMk id="6" creationId="{042100C5-E002-A869-6D0B-AC78D0D46F21}"/>
            </ac:spMkLst>
          </pc:spChg>
          <pc:spChg chg="add mod">
            <ac:chgData name="Reinert, Alexander G." userId="2f32f48a-a85f-4ea4-88ae-6c3210b9225c" providerId="ADAL" clId="{8E4FC5A4-F2A6-4BF5-84C6-837F02B65D80}" dt="2023-09-15T13:41:32.093" v="3" actId="11529"/>
            <ac:spMkLst>
              <pc:docMk/>
              <pc:sldMasterMk cId="2079693836" sldId="2147483681"/>
              <pc:sldLayoutMk cId="3239936765" sldId="2147483699"/>
              <ac:spMk id="7" creationId="{C45EFC92-62DA-B072-AC77-22D57D2B2B08}"/>
            </ac:spMkLst>
          </pc:spChg>
          <pc:spChg chg="add del">
            <ac:chgData name="Reinert, Alexander G." userId="2f32f48a-a85f-4ea4-88ae-6c3210b9225c" providerId="ADAL" clId="{8E4FC5A4-F2A6-4BF5-84C6-837F02B65D80}" dt="2023-09-15T13:41:42.176" v="4" actId="11529"/>
            <ac:spMkLst>
              <pc:docMk/>
              <pc:sldMasterMk cId="2079693836" sldId="2147483681"/>
              <pc:sldLayoutMk cId="3239936765" sldId="2147483699"/>
              <ac:spMk id="8" creationId="{6C714F24-0EC4-83D7-79E6-5AFF81DC725A}"/>
            </ac:spMkLst>
          </pc:spChg>
          <pc:spChg chg="add mod">
            <ac:chgData name="Reinert, Alexander G." userId="2f32f48a-a85f-4ea4-88ae-6c3210b9225c" providerId="ADAL" clId="{8E4FC5A4-F2A6-4BF5-84C6-837F02B65D80}" dt="2023-09-15T13:41:42.176" v="4" actId="11529"/>
            <ac:spMkLst>
              <pc:docMk/>
              <pc:sldMasterMk cId="2079693836" sldId="2147483681"/>
              <pc:sldLayoutMk cId="3239936765" sldId="2147483699"/>
              <ac:spMk id="9" creationId="{930382F8-594A-5F05-98CB-93CA1A2C7514}"/>
            </ac:spMkLst>
          </pc:spChg>
          <pc:spChg chg="add del">
            <ac:chgData name="Reinert, Alexander G." userId="2f32f48a-a85f-4ea4-88ae-6c3210b9225c" providerId="ADAL" clId="{8E4FC5A4-F2A6-4BF5-84C6-837F02B65D80}" dt="2023-09-15T13:41:54.163" v="5" actId="11529"/>
            <ac:spMkLst>
              <pc:docMk/>
              <pc:sldMasterMk cId="2079693836" sldId="2147483681"/>
              <pc:sldLayoutMk cId="3239936765" sldId="2147483699"/>
              <ac:spMk id="10" creationId="{98C70849-3627-084E-FBD8-675DEEBC3DF6}"/>
            </ac:spMkLst>
          </pc:spChg>
          <pc:spChg chg="add mod">
            <ac:chgData name="Reinert, Alexander G." userId="2f32f48a-a85f-4ea4-88ae-6c3210b9225c" providerId="ADAL" clId="{8E4FC5A4-F2A6-4BF5-84C6-837F02B65D80}" dt="2023-09-15T13:41:54.163" v="5" actId="11529"/>
            <ac:spMkLst>
              <pc:docMk/>
              <pc:sldMasterMk cId="2079693836" sldId="2147483681"/>
              <pc:sldLayoutMk cId="3239936765" sldId="2147483699"/>
              <ac:spMk id="11" creationId="{BF89AEBE-E52F-36BB-8B17-8882651C45A6}"/>
            </ac:spMkLst>
          </pc:spChg>
          <pc:spChg chg="add del">
            <ac:chgData name="Reinert, Alexander G." userId="2f32f48a-a85f-4ea4-88ae-6c3210b9225c" providerId="ADAL" clId="{8E4FC5A4-F2A6-4BF5-84C6-837F02B65D80}" dt="2023-09-15T13:42:05.438" v="6" actId="11529"/>
            <ac:spMkLst>
              <pc:docMk/>
              <pc:sldMasterMk cId="2079693836" sldId="2147483681"/>
              <pc:sldLayoutMk cId="3239936765" sldId="2147483699"/>
              <ac:spMk id="12" creationId="{DD7802C1-C0E4-3B0A-3F72-4C3E568D91A4}"/>
            </ac:spMkLst>
          </pc:spChg>
          <pc:spChg chg="add mod">
            <ac:chgData name="Reinert, Alexander G." userId="2f32f48a-a85f-4ea4-88ae-6c3210b9225c" providerId="ADAL" clId="{8E4FC5A4-F2A6-4BF5-84C6-837F02B65D80}" dt="2023-09-15T13:42:05.438" v="6" actId="11529"/>
            <ac:spMkLst>
              <pc:docMk/>
              <pc:sldMasterMk cId="2079693836" sldId="2147483681"/>
              <pc:sldLayoutMk cId="3239936765" sldId="2147483699"/>
              <ac:spMk id="13" creationId="{D17AFF62-A890-7938-572A-BE4FA01E8830}"/>
            </ac:spMkLst>
          </pc:spChg>
        </pc:sldLayoutChg>
        <pc:sldLayoutChg chg="addSp delSp modSp new mod">
          <pc:chgData name="Reinert, Alexander G." userId="2f32f48a-a85f-4ea4-88ae-6c3210b9225c" providerId="ADAL" clId="{8E4FC5A4-F2A6-4BF5-84C6-837F02B65D80}" dt="2023-09-15T13:46:20.407" v="24" actId="6014"/>
          <pc:sldLayoutMkLst>
            <pc:docMk/>
            <pc:sldMasterMk cId="2079693836" sldId="2147483681"/>
            <pc:sldLayoutMk cId="3933162049" sldId="2147483700"/>
          </pc:sldLayoutMkLst>
          <pc:spChg chg="add del">
            <ac:chgData name="Reinert, Alexander G." userId="2f32f48a-a85f-4ea4-88ae-6c3210b9225c" providerId="ADAL" clId="{8E4FC5A4-F2A6-4BF5-84C6-837F02B65D80}" dt="2023-09-15T13:43:35.619" v="8" actId="11529"/>
            <ac:spMkLst>
              <pc:docMk/>
              <pc:sldMasterMk cId="2079693836" sldId="2147483681"/>
              <pc:sldLayoutMk cId="3933162049" sldId="2147483700"/>
              <ac:spMk id="6" creationId="{72BB26BA-6076-F3EE-DFC1-FF87A115DA14}"/>
            </ac:spMkLst>
          </pc:spChg>
          <pc:spChg chg="add mod">
            <ac:chgData name="Reinert, Alexander G." userId="2f32f48a-a85f-4ea4-88ae-6c3210b9225c" providerId="ADAL" clId="{8E4FC5A4-F2A6-4BF5-84C6-837F02B65D80}" dt="2023-09-15T13:43:35.619" v="8" actId="11529"/>
            <ac:spMkLst>
              <pc:docMk/>
              <pc:sldMasterMk cId="2079693836" sldId="2147483681"/>
              <pc:sldLayoutMk cId="3933162049" sldId="2147483700"/>
              <ac:spMk id="7" creationId="{E5343D7C-029D-CEE8-CA02-BFD175B5DA25}"/>
            </ac:spMkLst>
          </pc:spChg>
          <pc:spChg chg="add del">
            <ac:chgData name="Reinert, Alexander G." userId="2f32f48a-a85f-4ea4-88ae-6c3210b9225c" providerId="ADAL" clId="{8E4FC5A4-F2A6-4BF5-84C6-837F02B65D80}" dt="2023-09-15T13:43:55.621" v="9" actId="11529"/>
            <ac:spMkLst>
              <pc:docMk/>
              <pc:sldMasterMk cId="2079693836" sldId="2147483681"/>
              <pc:sldLayoutMk cId="3933162049" sldId="2147483700"/>
              <ac:spMk id="8" creationId="{851C408F-00C7-71FF-8878-AF3159CA60F4}"/>
            </ac:spMkLst>
          </pc:spChg>
          <pc:spChg chg="add del mod">
            <ac:chgData name="Reinert, Alexander G." userId="2f32f48a-a85f-4ea4-88ae-6c3210b9225c" providerId="ADAL" clId="{8E4FC5A4-F2A6-4BF5-84C6-837F02B65D80}" dt="2023-09-15T13:44:18.858" v="12" actId="478"/>
            <ac:spMkLst>
              <pc:docMk/>
              <pc:sldMasterMk cId="2079693836" sldId="2147483681"/>
              <pc:sldLayoutMk cId="3933162049" sldId="2147483700"/>
              <ac:spMk id="9" creationId="{B3D11A21-3634-86C9-E51A-080925CF3D25}"/>
            </ac:spMkLst>
          </pc:spChg>
          <pc:spChg chg="add del">
            <ac:chgData name="Reinert, Alexander G." userId="2f32f48a-a85f-4ea4-88ae-6c3210b9225c" providerId="ADAL" clId="{8E4FC5A4-F2A6-4BF5-84C6-837F02B65D80}" dt="2023-09-15T13:44:09.178" v="11" actId="11529"/>
            <ac:spMkLst>
              <pc:docMk/>
              <pc:sldMasterMk cId="2079693836" sldId="2147483681"/>
              <pc:sldLayoutMk cId="3933162049" sldId="2147483700"/>
              <ac:spMk id="10" creationId="{8BDB47BF-A870-C41E-1DB7-B1F1764B26A7}"/>
            </ac:spMkLst>
          </pc:spChg>
          <pc:spChg chg="add mod">
            <ac:chgData name="Reinert, Alexander G." userId="2f32f48a-a85f-4ea4-88ae-6c3210b9225c" providerId="ADAL" clId="{8E4FC5A4-F2A6-4BF5-84C6-837F02B65D80}" dt="2023-09-15T13:44:33.621" v="14" actId="1076"/>
            <ac:spMkLst>
              <pc:docMk/>
              <pc:sldMasterMk cId="2079693836" sldId="2147483681"/>
              <pc:sldLayoutMk cId="3933162049" sldId="2147483700"/>
              <ac:spMk id="11" creationId="{C24EF7C0-4711-E816-1F98-D50E70068C37}"/>
            </ac:spMkLst>
          </pc:spChg>
          <pc:spChg chg="add del">
            <ac:chgData name="Reinert, Alexander G." userId="2f32f48a-a85f-4ea4-88ae-6c3210b9225c" providerId="ADAL" clId="{8E4FC5A4-F2A6-4BF5-84C6-837F02B65D80}" dt="2023-09-15T13:44:30.825" v="13" actId="11529"/>
            <ac:spMkLst>
              <pc:docMk/>
              <pc:sldMasterMk cId="2079693836" sldId="2147483681"/>
              <pc:sldLayoutMk cId="3933162049" sldId="2147483700"/>
              <ac:spMk id="12" creationId="{DF9C53A2-B752-B8DA-D58C-EE28083F5EA5}"/>
            </ac:spMkLst>
          </pc:spChg>
          <pc:spChg chg="add mod">
            <ac:chgData name="Reinert, Alexander G." userId="2f32f48a-a85f-4ea4-88ae-6c3210b9225c" providerId="ADAL" clId="{8E4FC5A4-F2A6-4BF5-84C6-837F02B65D80}" dt="2023-09-15T13:44:43.459" v="16" actId="14100"/>
            <ac:spMkLst>
              <pc:docMk/>
              <pc:sldMasterMk cId="2079693836" sldId="2147483681"/>
              <pc:sldLayoutMk cId="3933162049" sldId="2147483700"/>
              <ac:spMk id="13" creationId="{9D1A06B5-3CB1-E7B6-895E-A0AAC5130361}"/>
            </ac:spMkLst>
          </pc:spChg>
        </pc:sldLayoutChg>
        <pc:sldLayoutChg chg="addSp delSp modSp new mod">
          <pc:chgData name="Reinert, Alexander G." userId="2f32f48a-a85f-4ea4-88ae-6c3210b9225c" providerId="ADAL" clId="{8E4FC5A4-F2A6-4BF5-84C6-837F02B65D80}" dt="2023-09-15T13:46:31.455" v="25" actId="6014"/>
          <pc:sldLayoutMkLst>
            <pc:docMk/>
            <pc:sldMasterMk cId="2079693836" sldId="2147483681"/>
            <pc:sldLayoutMk cId="2080841569" sldId="2147483701"/>
          </pc:sldLayoutMkLst>
          <pc:spChg chg="add del">
            <ac:chgData name="Reinert, Alexander G." userId="2f32f48a-a85f-4ea4-88ae-6c3210b9225c" providerId="ADAL" clId="{8E4FC5A4-F2A6-4BF5-84C6-837F02B65D80}" dt="2023-09-15T13:45:02.425" v="18" actId="11529"/>
            <ac:spMkLst>
              <pc:docMk/>
              <pc:sldMasterMk cId="2079693836" sldId="2147483681"/>
              <pc:sldLayoutMk cId="2080841569" sldId="2147483701"/>
              <ac:spMk id="6" creationId="{F86970F2-17CF-F792-14DA-79E98B1D581A}"/>
            </ac:spMkLst>
          </pc:spChg>
          <pc:spChg chg="add mod">
            <ac:chgData name="Reinert, Alexander G." userId="2f32f48a-a85f-4ea4-88ae-6c3210b9225c" providerId="ADAL" clId="{8E4FC5A4-F2A6-4BF5-84C6-837F02B65D80}" dt="2023-09-15T13:45:24.948" v="19" actId="14100"/>
            <ac:spMkLst>
              <pc:docMk/>
              <pc:sldMasterMk cId="2079693836" sldId="2147483681"/>
              <pc:sldLayoutMk cId="2080841569" sldId="2147483701"/>
              <ac:spMk id="7" creationId="{8FD0E5B3-F1E0-EAD7-8AB6-011396FE83AA}"/>
            </ac:spMkLst>
          </pc:spChg>
          <pc:spChg chg="add del">
            <ac:chgData name="Reinert, Alexander G." userId="2f32f48a-a85f-4ea4-88ae-6c3210b9225c" providerId="ADAL" clId="{8E4FC5A4-F2A6-4BF5-84C6-837F02B65D80}" dt="2023-09-15T13:45:34.382" v="20" actId="11529"/>
            <ac:spMkLst>
              <pc:docMk/>
              <pc:sldMasterMk cId="2079693836" sldId="2147483681"/>
              <pc:sldLayoutMk cId="2080841569" sldId="2147483701"/>
              <ac:spMk id="8" creationId="{9A8BE439-4BEF-91E7-FC18-789872CDE3F1}"/>
            </ac:spMkLst>
          </pc:spChg>
          <pc:spChg chg="add mod">
            <ac:chgData name="Reinert, Alexander G." userId="2f32f48a-a85f-4ea4-88ae-6c3210b9225c" providerId="ADAL" clId="{8E4FC5A4-F2A6-4BF5-84C6-837F02B65D80}" dt="2023-09-15T13:45:34.382" v="20" actId="11529"/>
            <ac:spMkLst>
              <pc:docMk/>
              <pc:sldMasterMk cId="2079693836" sldId="2147483681"/>
              <pc:sldLayoutMk cId="2080841569" sldId="2147483701"/>
              <ac:spMk id="9" creationId="{954DD3E6-264F-813A-7EB8-FD6443322580}"/>
            </ac:spMkLst>
          </pc:spChg>
          <pc:spChg chg="add del">
            <ac:chgData name="Reinert, Alexander G." userId="2f32f48a-a85f-4ea4-88ae-6c3210b9225c" providerId="ADAL" clId="{8E4FC5A4-F2A6-4BF5-84C6-837F02B65D80}" dt="2023-09-15T13:45:42.592" v="21" actId="11529"/>
            <ac:spMkLst>
              <pc:docMk/>
              <pc:sldMasterMk cId="2079693836" sldId="2147483681"/>
              <pc:sldLayoutMk cId="2080841569" sldId="2147483701"/>
              <ac:spMk id="10" creationId="{458FAC87-5013-49ED-563A-7C8B03AA044D}"/>
            </ac:spMkLst>
          </pc:spChg>
          <pc:spChg chg="add mod">
            <ac:chgData name="Reinert, Alexander G." userId="2f32f48a-a85f-4ea4-88ae-6c3210b9225c" providerId="ADAL" clId="{8E4FC5A4-F2A6-4BF5-84C6-837F02B65D80}" dt="2023-09-15T13:45:45.193" v="22" actId="14100"/>
            <ac:spMkLst>
              <pc:docMk/>
              <pc:sldMasterMk cId="2079693836" sldId="2147483681"/>
              <pc:sldLayoutMk cId="2080841569" sldId="2147483701"/>
              <ac:spMk id="11" creationId="{C6B36142-CF52-FB21-AB48-84C9B4E10712}"/>
            </ac:spMkLst>
          </pc:spChg>
        </pc:sldLayoutChg>
      </pc:sldMasterChg>
    </pc:docChg>
  </pc:docChgLst>
  <pc:docChgLst>
    <pc:chgData name="Adelman, Ian C." userId="996dd9d3-67bb-4864-9946-bc4d316ec381" providerId="ADAL" clId="{E20663A0-A5DA-AA45-80BC-699AF8742C98}"/>
    <pc:docChg chg="modSld">
      <pc:chgData name="Adelman, Ian C." userId="996dd9d3-67bb-4864-9946-bc4d316ec381" providerId="ADAL" clId="{E20663A0-A5DA-AA45-80BC-699AF8742C98}" dt="2023-09-18T15:25:59.564" v="1" actId="20577"/>
      <pc:docMkLst>
        <pc:docMk/>
      </pc:docMkLst>
      <pc:sldChg chg="modSp">
        <pc:chgData name="Adelman, Ian C." userId="996dd9d3-67bb-4864-9946-bc4d316ec381" providerId="ADAL" clId="{E20663A0-A5DA-AA45-80BC-699AF8742C98}" dt="2023-09-18T15:25:59.564" v="1" actId="20577"/>
        <pc:sldMkLst>
          <pc:docMk/>
          <pc:sldMk cId="4163019680" sldId="261"/>
        </pc:sldMkLst>
        <pc:spChg chg="mod">
          <ac:chgData name="Adelman, Ian C." userId="996dd9d3-67bb-4864-9946-bc4d316ec381" providerId="ADAL" clId="{E20663A0-A5DA-AA45-80BC-699AF8742C98}" dt="2023-09-18T15:25:59.564" v="1" actId="20577"/>
          <ac:spMkLst>
            <pc:docMk/>
            <pc:sldMk cId="4163019680" sldId="261"/>
            <ac:spMk id="3" creationId="{05DA65CB-95D4-4C0A-25F1-1EDBEA195F9D}"/>
          </ac:spMkLst>
        </pc:spChg>
      </pc:sldChg>
    </pc:docChg>
  </pc:docChgLst>
  <pc:docChgLst>
    <pc:chgData name="Hoopes, Devin L." userId="S::hoopesd@my.erau.edu::dd133b8f-4ef5-47e4-be58-10282571ab9b" providerId="AD" clId="Web-{3E3AD66B-C66D-5FDB-F69A-2F5AFC009009}"/>
    <pc:docChg chg="modSld">
      <pc:chgData name="Hoopes, Devin L." userId="S::hoopesd@my.erau.edu::dd133b8f-4ef5-47e4-be58-10282571ab9b" providerId="AD" clId="Web-{3E3AD66B-C66D-5FDB-F69A-2F5AFC009009}" dt="2023-09-15T16:16:04.024" v="0" actId="14100"/>
      <pc:docMkLst>
        <pc:docMk/>
      </pc:docMkLst>
      <pc:sldChg chg="modSp">
        <pc:chgData name="Hoopes, Devin L." userId="S::hoopesd@my.erau.edu::dd133b8f-4ef5-47e4-be58-10282571ab9b" providerId="AD" clId="Web-{3E3AD66B-C66D-5FDB-F69A-2F5AFC009009}" dt="2023-09-15T16:16:04.024" v="0" actId="14100"/>
        <pc:sldMkLst>
          <pc:docMk/>
          <pc:sldMk cId="4163019680" sldId="261"/>
        </pc:sldMkLst>
        <pc:spChg chg="mod">
          <ac:chgData name="Hoopes, Devin L." userId="S::hoopesd@my.erau.edu::dd133b8f-4ef5-47e4-be58-10282571ab9b" providerId="AD" clId="Web-{3E3AD66B-C66D-5FDB-F69A-2F5AFC009009}" dt="2023-09-15T16:16:04.024" v="0" actId="14100"/>
          <ac:spMkLst>
            <pc:docMk/>
            <pc:sldMk cId="4163019680" sldId="261"/>
            <ac:spMk id="3" creationId="{05DA65CB-95D4-4C0A-25F1-1EDBEA195F9D}"/>
          </ac:spMkLst>
        </pc:spChg>
      </pc:sldChg>
    </pc:docChg>
  </pc:docChgLst>
  <pc:docChgLst>
    <pc:chgData name="Gonzalez, Natalie C." userId="S::gonzan17@my.erau.edu::0c9dd393-d5e9-4ff4-8e71-17b4e2732d3d" providerId="AD" clId="Web-{88BBD719-C56B-0DDA-7338-9D9BCD14FDFD}"/>
    <pc:docChg chg="modSld sldOrd">
      <pc:chgData name="Gonzalez, Natalie C." userId="S::gonzan17@my.erau.edu::0c9dd393-d5e9-4ff4-8e71-17b4e2732d3d" providerId="AD" clId="Web-{88BBD719-C56B-0DDA-7338-9D9BCD14FDFD}" dt="2023-09-15T16:27:17.249" v="10"/>
      <pc:docMkLst>
        <pc:docMk/>
      </pc:docMkLst>
      <pc:sldChg chg="addSp delSp modSp">
        <pc:chgData name="Gonzalez, Natalie C." userId="S::gonzan17@my.erau.edu::0c9dd393-d5e9-4ff4-8e71-17b4e2732d3d" providerId="AD" clId="Web-{88BBD719-C56B-0DDA-7338-9D9BCD14FDFD}" dt="2023-09-15T16:24:01.460" v="4" actId="1076"/>
        <pc:sldMkLst>
          <pc:docMk/>
          <pc:sldMk cId="2372516726" sldId="262"/>
        </pc:sldMkLst>
        <pc:picChg chg="add del mod">
          <ac:chgData name="Gonzalez, Natalie C." userId="S::gonzan17@my.erau.edu::0c9dd393-d5e9-4ff4-8e71-17b4e2732d3d" providerId="AD" clId="Web-{88BBD719-C56B-0DDA-7338-9D9BCD14FDFD}" dt="2023-09-15T16:20:31.733" v="2"/>
          <ac:picMkLst>
            <pc:docMk/>
            <pc:sldMk cId="2372516726" sldId="262"/>
            <ac:picMk id="3" creationId="{A44AA575-2D03-A955-AD0D-1617899C5060}"/>
          </ac:picMkLst>
        </pc:picChg>
        <pc:picChg chg="add mod">
          <ac:chgData name="Gonzalez, Natalie C." userId="S::gonzan17@my.erau.edu::0c9dd393-d5e9-4ff4-8e71-17b4e2732d3d" providerId="AD" clId="Web-{88BBD719-C56B-0DDA-7338-9D9BCD14FDFD}" dt="2023-09-15T16:24:01.460" v="4" actId="1076"/>
          <ac:picMkLst>
            <pc:docMk/>
            <pc:sldMk cId="2372516726" sldId="262"/>
            <ac:picMk id="4" creationId="{87F2DE45-FB71-E265-0853-5BD7287C4E58}"/>
          </ac:picMkLst>
        </pc:picChg>
      </pc:sldChg>
      <pc:sldChg chg="ord">
        <pc:chgData name="Gonzalez, Natalie C." userId="S::gonzan17@my.erau.edu::0c9dd393-d5e9-4ff4-8e71-17b4e2732d3d" providerId="AD" clId="Web-{88BBD719-C56B-0DDA-7338-9D9BCD14FDFD}" dt="2023-09-15T16:27:17.249" v="10"/>
        <pc:sldMkLst>
          <pc:docMk/>
          <pc:sldMk cId="114481504" sldId="269"/>
        </pc:sldMkLst>
      </pc:sldChg>
      <pc:sldChg chg="modSp">
        <pc:chgData name="Gonzalez, Natalie C." userId="S::gonzan17@my.erau.edu::0c9dd393-d5e9-4ff4-8e71-17b4e2732d3d" providerId="AD" clId="Web-{88BBD719-C56B-0DDA-7338-9D9BCD14FDFD}" dt="2023-09-15T16:27:11.889" v="9" actId="20577"/>
        <pc:sldMkLst>
          <pc:docMk/>
          <pc:sldMk cId="3766385131" sldId="273"/>
        </pc:sldMkLst>
        <pc:spChg chg="mod">
          <ac:chgData name="Gonzalez, Natalie C." userId="S::gonzan17@my.erau.edu::0c9dd393-d5e9-4ff4-8e71-17b4e2732d3d" providerId="AD" clId="Web-{88BBD719-C56B-0DDA-7338-9D9BCD14FDFD}" dt="2023-09-15T16:27:11.889" v="9" actId="20577"/>
          <ac:spMkLst>
            <pc:docMk/>
            <pc:sldMk cId="3766385131" sldId="273"/>
            <ac:spMk id="2" creationId="{477208BD-B22D-781C-28D1-5B9C1E9BB248}"/>
          </ac:spMkLst>
        </pc:spChg>
      </pc:sldChg>
    </pc:docChg>
  </pc:docChgLst>
  <pc:docChgLst>
    <pc:chgData name="Gonzalez, Natalie C." userId="S::gonzan17@my.erau.edu::0c9dd393-d5e9-4ff4-8e71-17b4e2732d3d" providerId="AD" clId="Web-{8E7B9152-2B75-229F-A1EE-90CC1BE59FD5}"/>
    <pc:docChg chg="delSld">
      <pc:chgData name="Gonzalez, Natalie C." userId="S::gonzan17@my.erau.edu::0c9dd393-d5e9-4ff4-8e71-17b4e2732d3d" providerId="AD" clId="Web-{8E7B9152-2B75-229F-A1EE-90CC1BE59FD5}" dt="2023-09-16T21:38:22.021" v="0"/>
      <pc:docMkLst>
        <pc:docMk/>
      </pc:docMkLst>
      <pc:sldChg chg="del">
        <pc:chgData name="Gonzalez, Natalie C." userId="S::gonzan17@my.erau.edu::0c9dd393-d5e9-4ff4-8e71-17b4e2732d3d" providerId="AD" clId="Web-{8E7B9152-2B75-229F-A1EE-90CC1BE59FD5}" dt="2023-09-16T21:38:22.021" v="0"/>
        <pc:sldMkLst>
          <pc:docMk/>
          <pc:sldMk cId="2891695889" sldId="260"/>
        </pc:sldMkLst>
      </pc:sldChg>
    </pc:docChg>
  </pc:docChgLst>
  <pc:docChgLst>
    <pc:chgData name="Adelman, Ian C." userId="996dd9d3-67bb-4864-9946-bc4d316ec381" providerId="ADAL" clId="{D88BC159-0321-5E4D-92D2-F99F0FEBF2D2}"/>
    <pc:docChg chg="undo custSel modSld">
      <pc:chgData name="Adelman, Ian C." userId="996dd9d3-67bb-4864-9946-bc4d316ec381" providerId="ADAL" clId="{D88BC159-0321-5E4D-92D2-F99F0FEBF2D2}" dt="2023-09-25T14:59:55.445" v="4" actId="1076"/>
      <pc:docMkLst>
        <pc:docMk/>
      </pc:docMkLst>
      <pc:sldChg chg="modSp">
        <pc:chgData name="Adelman, Ian C." userId="996dd9d3-67bb-4864-9946-bc4d316ec381" providerId="ADAL" clId="{D88BC159-0321-5E4D-92D2-F99F0FEBF2D2}" dt="2023-09-25T14:59:55.445" v="4" actId="1076"/>
        <pc:sldMkLst>
          <pc:docMk/>
          <pc:sldMk cId="1890649343" sldId="275"/>
        </pc:sldMkLst>
        <pc:picChg chg="mod">
          <ac:chgData name="Adelman, Ian C." userId="996dd9d3-67bb-4864-9946-bc4d316ec381" providerId="ADAL" clId="{D88BC159-0321-5E4D-92D2-F99F0FEBF2D2}" dt="2023-09-25T14:59:55.445" v="4" actId="1076"/>
          <ac:picMkLst>
            <pc:docMk/>
            <pc:sldMk cId="1890649343" sldId="275"/>
            <ac:picMk id="28" creationId="{8A6B1493-3D1B-4CFE-A739-4651F8E169B1}"/>
          </ac:picMkLst>
        </pc:picChg>
      </pc:sldChg>
      <pc:sldChg chg="modSp">
        <pc:chgData name="Adelman, Ian C." userId="996dd9d3-67bb-4864-9946-bc4d316ec381" providerId="ADAL" clId="{D88BC159-0321-5E4D-92D2-F99F0FEBF2D2}" dt="2023-09-25T14:58:18.626" v="2" actId="339"/>
        <pc:sldMkLst>
          <pc:docMk/>
          <pc:sldMk cId="1967747647" sldId="298"/>
        </pc:sldMkLst>
        <pc:graphicFrameChg chg="modGraphic">
          <ac:chgData name="Adelman, Ian C." userId="996dd9d3-67bb-4864-9946-bc4d316ec381" providerId="ADAL" clId="{D88BC159-0321-5E4D-92D2-F99F0FEBF2D2}" dt="2023-09-25T14:58:18.626" v="2" actId="339"/>
          <ac:graphicFrameMkLst>
            <pc:docMk/>
            <pc:sldMk cId="1967747647" sldId="298"/>
            <ac:graphicFrameMk id="4" creationId="{8B293573-8A7B-6407-2B9C-E288D6A2ED03}"/>
          </ac:graphicFrameMkLst>
        </pc:graphicFrameChg>
      </pc:sldChg>
    </pc:docChg>
  </pc:docChgLst>
  <pc:docChgLst>
    <pc:chgData name="Adelman, Ian C." userId="996dd9d3-67bb-4864-9946-bc4d316ec381" providerId="ADAL" clId="{C12B9364-3D0B-C04C-BA15-530D462200A4}"/>
    <pc:docChg chg="undo custSel addSld delSld modSld sldOrd">
      <pc:chgData name="Adelman, Ian C." userId="996dd9d3-67bb-4864-9946-bc4d316ec381" providerId="ADAL" clId="{C12B9364-3D0B-C04C-BA15-530D462200A4}" dt="2023-09-15T16:22:38.606" v="141" actId="20577"/>
      <pc:docMkLst>
        <pc:docMk/>
      </pc:docMkLst>
      <pc:sldChg chg="addSp modSp ord">
        <pc:chgData name="Adelman, Ian C." userId="996dd9d3-67bb-4864-9946-bc4d316ec381" providerId="ADAL" clId="{C12B9364-3D0B-C04C-BA15-530D462200A4}" dt="2023-09-15T16:22:38.606" v="141" actId="20577"/>
        <pc:sldMkLst>
          <pc:docMk/>
          <pc:sldMk cId="2372516726" sldId="262"/>
        </pc:sldMkLst>
        <pc:spChg chg="add mod">
          <ac:chgData name="Adelman, Ian C." userId="996dd9d3-67bb-4864-9946-bc4d316ec381" providerId="ADAL" clId="{C12B9364-3D0B-C04C-BA15-530D462200A4}" dt="2023-09-15T16:22:10.128" v="114" actId="1076"/>
          <ac:spMkLst>
            <pc:docMk/>
            <pc:sldMk cId="2372516726" sldId="262"/>
            <ac:spMk id="7" creationId="{357F01E5-09EE-74E6-ACD9-8626C122EC4A}"/>
          </ac:spMkLst>
        </pc:spChg>
        <pc:spChg chg="add mod">
          <ac:chgData name="Adelman, Ian C." userId="996dd9d3-67bb-4864-9946-bc4d316ec381" providerId="ADAL" clId="{C12B9364-3D0B-C04C-BA15-530D462200A4}" dt="2023-09-15T16:22:14.072" v="115" actId="1076"/>
          <ac:spMkLst>
            <pc:docMk/>
            <pc:sldMk cId="2372516726" sldId="262"/>
            <ac:spMk id="10" creationId="{B3B58E80-6C1E-D0CF-99B0-60B3719EFA5D}"/>
          </ac:spMkLst>
        </pc:spChg>
        <pc:spChg chg="mod">
          <ac:chgData name="Adelman, Ian C." userId="996dd9d3-67bb-4864-9946-bc4d316ec381" providerId="ADAL" clId="{C12B9364-3D0B-C04C-BA15-530D462200A4}" dt="2023-09-15T16:22:38.606" v="141" actId="20577"/>
          <ac:spMkLst>
            <pc:docMk/>
            <pc:sldMk cId="2372516726" sldId="262"/>
            <ac:spMk id="13" creationId="{A9EC29D5-EC13-CD4D-9335-6872882798D4}"/>
          </ac:spMkLst>
        </pc:spChg>
        <pc:spChg chg="mod">
          <ac:chgData name="Adelman, Ian C." userId="996dd9d3-67bb-4864-9946-bc4d316ec381" providerId="ADAL" clId="{C12B9364-3D0B-C04C-BA15-530D462200A4}" dt="2023-09-15T16:22:18.290" v="116" actId="1076"/>
          <ac:spMkLst>
            <pc:docMk/>
            <pc:sldMk cId="2372516726" sldId="262"/>
            <ac:spMk id="14" creationId="{A90ECDBF-CBE0-2873-B6F3-311711EB5CDF}"/>
          </ac:spMkLst>
        </pc:spChg>
        <pc:spChg chg="mod">
          <ac:chgData name="Adelman, Ian C." userId="996dd9d3-67bb-4864-9946-bc4d316ec381" providerId="ADAL" clId="{C12B9364-3D0B-C04C-BA15-530D462200A4}" dt="2023-09-15T16:22:00.617" v="110" actId="1076"/>
          <ac:spMkLst>
            <pc:docMk/>
            <pc:sldMk cId="2372516726" sldId="262"/>
            <ac:spMk id="15" creationId="{ECE6B32F-3CCD-06C7-7CBF-9E4992C81C52}"/>
          </ac:spMkLst>
        </pc:spChg>
        <pc:picChg chg="add mod">
          <ac:chgData name="Adelman, Ian C." userId="996dd9d3-67bb-4864-9946-bc4d316ec381" providerId="ADAL" clId="{C12B9364-3D0B-C04C-BA15-530D462200A4}" dt="2023-09-15T16:22:06.737" v="113" actId="1076"/>
          <ac:picMkLst>
            <pc:docMk/>
            <pc:sldMk cId="2372516726" sldId="262"/>
            <ac:picMk id="5" creationId="{53488159-684A-9A12-6B5F-F0CC1A8E5DBA}"/>
          </ac:picMkLst>
        </pc:picChg>
        <pc:picChg chg="mod">
          <ac:chgData name="Adelman, Ian C." userId="996dd9d3-67bb-4864-9946-bc4d316ec381" providerId="ADAL" clId="{C12B9364-3D0B-C04C-BA15-530D462200A4}" dt="2023-09-15T16:21:14.124" v="72" actId="1076"/>
          <ac:picMkLst>
            <pc:docMk/>
            <pc:sldMk cId="2372516726" sldId="262"/>
            <ac:picMk id="9" creationId="{510E4206-6CF7-85A0-4358-9D98A8EDF9FF}"/>
          </ac:picMkLst>
        </pc:picChg>
        <pc:picChg chg="mod">
          <ac:chgData name="Adelman, Ian C." userId="996dd9d3-67bb-4864-9946-bc4d316ec381" providerId="ADAL" clId="{C12B9364-3D0B-C04C-BA15-530D462200A4}" dt="2023-09-15T16:22:19.828" v="117" actId="1076"/>
          <ac:picMkLst>
            <pc:docMk/>
            <pc:sldMk cId="2372516726" sldId="262"/>
            <ac:picMk id="11" creationId="{4AAFD9AD-C179-F376-4D6D-CDEF239872DC}"/>
          </ac:picMkLst>
        </pc:picChg>
        <pc:picChg chg="mod">
          <ac:chgData name="Adelman, Ian C." userId="996dd9d3-67bb-4864-9946-bc4d316ec381" providerId="ADAL" clId="{C12B9364-3D0B-C04C-BA15-530D462200A4}" dt="2023-09-15T16:22:04.022" v="111" actId="1076"/>
          <ac:picMkLst>
            <pc:docMk/>
            <pc:sldMk cId="2372516726" sldId="262"/>
            <ac:picMk id="12" creationId="{82253021-26DE-F640-6368-75C60B640A24}"/>
          </ac:picMkLst>
        </pc:picChg>
      </pc:sldChg>
      <pc:sldChg chg="new del">
        <pc:chgData name="Adelman, Ian C." userId="996dd9d3-67bb-4864-9946-bc4d316ec381" providerId="ADAL" clId="{C12B9364-3D0B-C04C-BA15-530D462200A4}" dt="2023-09-15T16:18:25.354" v="1" actId="2696"/>
        <pc:sldMkLst>
          <pc:docMk/>
          <pc:sldMk cId="2573333069" sldId="271"/>
        </pc:sldMkLst>
      </pc:sldChg>
    </pc:docChg>
  </pc:docChgLst>
  <pc:docChgLst>
    <pc:chgData name="Gonzalez, Natalie C." userId="0c9dd393-d5e9-4ff4-8e71-17b4e2732d3d" providerId="ADAL" clId="{24F8E934-C217-479A-9B66-C5AD1BE8FAB1}"/>
    <pc:docChg chg="undo custSel addSld delSld modSld modSection">
      <pc:chgData name="Gonzalez, Natalie C." userId="0c9dd393-d5e9-4ff4-8e71-17b4e2732d3d" providerId="ADAL" clId="{24F8E934-C217-479A-9B66-C5AD1BE8FAB1}" dt="2023-09-25T04:00:00.513" v="2" actId="700"/>
      <pc:docMkLst>
        <pc:docMk/>
      </pc:docMkLst>
      <pc:sldChg chg="mod chgLayout">
        <pc:chgData name="Gonzalez, Natalie C." userId="0c9dd393-d5e9-4ff4-8e71-17b4e2732d3d" providerId="ADAL" clId="{24F8E934-C217-479A-9B66-C5AD1BE8FAB1}" dt="2023-09-25T04:00:00.513" v="2" actId="700"/>
        <pc:sldMkLst>
          <pc:docMk/>
          <pc:sldMk cId="2372516726" sldId="262"/>
        </pc:sldMkLst>
      </pc:sldChg>
      <pc:sldChg chg="add del">
        <pc:chgData name="Gonzalez, Natalie C." userId="0c9dd393-d5e9-4ff4-8e71-17b4e2732d3d" providerId="ADAL" clId="{24F8E934-C217-479A-9B66-C5AD1BE8FAB1}" dt="2023-09-25T03:54:32.980" v="1" actId="2890"/>
        <pc:sldMkLst>
          <pc:docMk/>
          <pc:sldMk cId="11573213" sldId="284"/>
        </pc:sldMkLst>
      </pc:sldChg>
    </pc:docChg>
  </pc:docChgLst>
  <pc:docChgLst>
    <pc:chgData name="Adelman, Ian C." userId="996dd9d3-67bb-4864-9946-bc4d316ec381" providerId="ADAL" clId="{4187828E-4D72-4FC4-B64E-CA454F929B3F}"/>
    <pc:docChg chg="undo redo custSel addSld delSld modSld addMainMaster delMainMaster modMainMaster addSection delSection modSection">
      <pc:chgData name="Adelman, Ian C." userId="996dd9d3-67bb-4864-9946-bc4d316ec381" providerId="ADAL" clId="{4187828E-4D72-4FC4-B64E-CA454F929B3F}" dt="2023-09-25T07:40:10.121" v="1080" actId="22"/>
      <pc:docMkLst>
        <pc:docMk/>
      </pc:docMkLst>
      <pc:sldChg chg="addSp delSp modSp del mod">
        <pc:chgData name="Adelman, Ian C." userId="996dd9d3-67bb-4864-9946-bc4d316ec381" providerId="ADAL" clId="{4187828E-4D72-4FC4-B64E-CA454F929B3F}" dt="2023-09-25T02:15:09.918" v="854" actId="47"/>
        <pc:sldMkLst>
          <pc:docMk/>
          <pc:sldMk cId="2277593940" sldId="258"/>
        </pc:sldMkLst>
        <pc:spChg chg="del mod">
          <ac:chgData name="Adelman, Ian C." userId="996dd9d3-67bb-4864-9946-bc4d316ec381" providerId="ADAL" clId="{4187828E-4D72-4FC4-B64E-CA454F929B3F}" dt="2023-09-25T02:06:23.624" v="700" actId="478"/>
          <ac:spMkLst>
            <pc:docMk/>
            <pc:sldMk cId="2277593940" sldId="258"/>
            <ac:spMk id="2" creationId="{E08AD914-B905-E8D0-BCDE-C1C3A714CADA}"/>
          </ac:spMkLst>
        </pc:spChg>
        <pc:spChg chg="add del mod">
          <ac:chgData name="Adelman, Ian C." userId="996dd9d3-67bb-4864-9946-bc4d316ec381" providerId="ADAL" clId="{4187828E-4D72-4FC4-B64E-CA454F929B3F}" dt="2023-09-25T02:06:25.496" v="702" actId="478"/>
          <ac:spMkLst>
            <pc:docMk/>
            <pc:sldMk cId="2277593940" sldId="258"/>
            <ac:spMk id="4" creationId="{CEC232AA-0AF1-2489-9EE5-F56AAD208B91}"/>
          </ac:spMkLst>
        </pc:spChg>
        <pc:spChg chg="add del mod">
          <ac:chgData name="Adelman, Ian C." userId="996dd9d3-67bb-4864-9946-bc4d316ec381" providerId="ADAL" clId="{4187828E-4D72-4FC4-B64E-CA454F929B3F}" dt="2023-09-25T02:06:30.390" v="706" actId="478"/>
          <ac:spMkLst>
            <pc:docMk/>
            <pc:sldMk cId="2277593940" sldId="258"/>
            <ac:spMk id="7" creationId="{6602AB58-5665-4E06-8E1C-E65789469705}"/>
          </ac:spMkLst>
        </pc:spChg>
        <pc:spChg chg="add del mod">
          <ac:chgData name="Adelman, Ian C." userId="996dd9d3-67bb-4864-9946-bc4d316ec381" providerId="ADAL" clId="{4187828E-4D72-4FC4-B64E-CA454F929B3F}" dt="2023-09-25T02:06:28.614" v="705" actId="478"/>
          <ac:spMkLst>
            <pc:docMk/>
            <pc:sldMk cId="2277593940" sldId="258"/>
            <ac:spMk id="9" creationId="{C334CDF6-0529-4B1A-F0D9-B6BABED44388}"/>
          </ac:spMkLst>
        </pc:spChg>
        <pc:spChg chg="del mod">
          <ac:chgData name="Adelman, Ian C." userId="996dd9d3-67bb-4864-9946-bc4d316ec381" providerId="ADAL" clId="{4187828E-4D72-4FC4-B64E-CA454F929B3F}" dt="2023-09-25T02:06:26.521" v="703" actId="478"/>
          <ac:spMkLst>
            <pc:docMk/>
            <pc:sldMk cId="2277593940" sldId="258"/>
            <ac:spMk id="10" creationId="{E9CCC0DE-D61B-02BC-242B-642123FA76DA}"/>
          </ac:spMkLst>
        </pc:spChg>
        <pc:picChg chg="del">
          <ac:chgData name="Adelman, Ian C." userId="996dd9d3-67bb-4864-9946-bc4d316ec381" providerId="ADAL" clId="{4187828E-4D72-4FC4-B64E-CA454F929B3F}" dt="2023-09-25T02:06:27.249" v="704" actId="478"/>
          <ac:picMkLst>
            <pc:docMk/>
            <pc:sldMk cId="2277593940" sldId="258"/>
            <ac:picMk id="5" creationId="{D1FA2CED-469C-3206-2B21-7A0A5B9F44A8}"/>
          </ac:picMkLst>
        </pc:picChg>
      </pc:sldChg>
      <pc:sldChg chg="modSp del mod">
        <pc:chgData name="Adelman, Ian C." userId="996dd9d3-67bb-4864-9946-bc4d316ec381" providerId="ADAL" clId="{4187828E-4D72-4FC4-B64E-CA454F929B3F}" dt="2023-09-25T03:59:51.352" v="959" actId="47"/>
        <pc:sldMkLst>
          <pc:docMk/>
          <pc:sldMk cId="4163019680" sldId="261"/>
        </pc:sldMkLst>
        <pc:spChg chg="mod">
          <ac:chgData name="Adelman, Ian C." userId="996dd9d3-67bb-4864-9946-bc4d316ec381" providerId="ADAL" clId="{4187828E-4D72-4FC4-B64E-CA454F929B3F}" dt="2023-09-24T06:04:27.993" v="195" actId="1076"/>
          <ac:spMkLst>
            <pc:docMk/>
            <pc:sldMk cId="4163019680" sldId="261"/>
            <ac:spMk id="2" creationId="{B9C31156-6A4F-0720-955F-EB49B4501675}"/>
          </ac:spMkLst>
        </pc:spChg>
      </pc:sldChg>
      <pc:sldChg chg="delSp modSp del mod modClrScheme chgLayout">
        <pc:chgData name="Adelman, Ian C." userId="996dd9d3-67bb-4864-9946-bc4d316ec381" providerId="ADAL" clId="{4187828E-4D72-4FC4-B64E-CA454F929B3F}" dt="2023-09-25T07:17:08.711" v="1020" actId="47"/>
        <pc:sldMkLst>
          <pc:docMk/>
          <pc:sldMk cId="2372516726" sldId="262"/>
        </pc:sldMkLst>
        <pc:spChg chg="del mod ord">
          <ac:chgData name="Adelman, Ian C." userId="996dd9d3-67bb-4864-9946-bc4d316ec381" providerId="ADAL" clId="{4187828E-4D72-4FC4-B64E-CA454F929B3F}" dt="2023-09-25T02:14:39.476" v="850" actId="478"/>
          <ac:spMkLst>
            <pc:docMk/>
            <pc:sldMk cId="2372516726" sldId="262"/>
            <ac:spMk id="2" creationId="{60B80CF5-DE55-8DBF-2AC9-9C5D64DB2583}"/>
          </ac:spMkLst>
        </pc:spChg>
        <pc:spChg chg="del mod">
          <ac:chgData name="Adelman, Ian C." userId="996dd9d3-67bb-4864-9946-bc4d316ec381" providerId="ADAL" clId="{4187828E-4D72-4FC4-B64E-CA454F929B3F}" dt="2023-09-25T02:14:32.776" v="845" actId="478"/>
          <ac:spMkLst>
            <pc:docMk/>
            <pc:sldMk cId="2372516726" sldId="262"/>
            <ac:spMk id="7" creationId="{357F01E5-09EE-74E6-ACD9-8626C122EC4A}"/>
          </ac:spMkLst>
        </pc:spChg>
        <pc:spChg chg="del mod">
          <ac:chgData name="Adelman, Ian C." userId="996dd9d3-67bb-4864-9946-bc4d316ec381" providerId="ADAL" clId="{4187828E-4D72-4FC4-B64E-CA454F929B3F}" dt="2023-09-25T02:14:34.085" v="846" actId="478"/>
          <ac:spMkLst>
            <pc:docMk/>
            <pc:sldMk cId="2372516726" sldId="262"/>
            <ac:spMk id="10" creationId="{B3B58E80-6C1E-D0CF-99B0-60B3719EFA5D}"/>
          </ac:spMkLst>
        </pc:spChg>
        <pc:spChg chg="del mod">
          <ac:chgData name="Adelman, Ian C." userId="996dd9d3-67bb-4864-9946-bc4d316ec381" providerId="ADAL" clId="{4187828E-4D72-4FC4-B64E-CA454F929B3F}" dt="2023-09-25T02:14:36.394" v="848" actId="478"/>
          <ac:spMkLst>
            <pc:docMk/>
            <pc:sldMk cId="2372516726" sldId="262"/>
            <ac:spMk id="13" creationId="{A9EC29D5-EC13-CD4D-9335-6872882798D4}"/>
          </ac:spMkLst>
        </pc:spChg>
        <pc:spChg chg="del mod">
          <ac:chgData name="Adelman, Ian C." userId="996dd9d3-67bb-4864-9946-bc4d316ec381" providerId="ADAL" clId="{4187828E-4D72-4FC4-B64E-CA454F929B3F}" dt="2023-09-25T02:14:35.376" v="847" actId="478"/>
          <ac:spMkLst>
            <pc:docMk/>
            <pc:sldMk cId="2372516726" sldId="262"/>
            <ac:spMk id="14" creationId="{A90ECDBF-CBE0-2873-B6F3-311711EB5CDF}"/>
          </ac:spMkLst>
        </pc:spChg>
        <pc:spChg chg="del">
          <ac:chgData name="Adelman, Ian C." userId="996dd9d3-67bb-4864-9946-bc4d316ec381" providerId="ADAL" clId="{4187828E-4D72-4FC4-B64E-CA454F929B3F}" dt="2023-09-25T02:14:37.513" v="849" actId="478"/>
          <ac:spMkLst>
            <pc:docMk/>
            <pc:sldMk cId="2372516726" sldId="262"/>
            <ac:spMk id="15" creationId="{ECE6B32F-3CCD-06C7-7CBF-9E4992C81C52}"/>
          </ac:spMkLst>
        </pc:spChg>
        <pc:spChg chg="del">
          <ac:chgData name="Adelman, Ian C." userId="996dd9d3-67bb-4864-9946-bc4d316ec381" providerId="ADAL" clId="{4187828E-4D72-4FC4-B64E-CA454F929B3F}" dt="2023-09-25T02:14:47.078" v="851" actId="478"/>
          <ac:spMkLst>
            <pc:docMk/>
            <pc:sldMk cId="2372516726" sldId="262"/>
            <ac:spMk id="19" creationId="{604A04E7-C3EC-3883-3A45-15A0789BD86A}"/>
          </ac:spMkLst>
        </pc:spChg>
        <pc:picChg chg="del mod">
          <ac:chgData name="Adelman, Ian C." userId="996dd9d3-67bb-4864-9946-bc4d316ec381" providerId="ADAL" clId="{4187828E-4D72-4FC4-B64E-CA454F929B3F}" dt="2023-09-25T02:14:29.653" v="841" actId="478"/>
          <ac:picMkLst>
            <pc:docMk/>
            <pc:sldMk cId="2372516726" sldId="262"/>
            <ac:picMk id="5" creationId="{53488159-684A-9A12-6B5F-F0CC1A8E5DBA}"/>
          </ac:picMkLst>
        </pc:picChg>
        <pc:picChg chg="del mod">
          <ac:chgData name="Adelman, Ian C." userId="996dd9d3-67bb-4864-9946-bc4d316ec381" providerId="ADAL" clId="{4187828E-4D72-4FC4-B64E-CA454F929B3F}" dt="2023-09-25T02:14:30.652" v="843" actId="478"/>
          <ac:picMkLst>
            <pc:docMk/>
            <pc:sldMk cId="2372516726" sldId="262"/>
            <ac:picMk id="12" creationId="{82253021-26DE-F640-6368-75C60B640A24}"/>
          </ac:picMkLst>
        </pc:picChg>
        <pc:picChg chg="del mod ord">
          <ac:chgData name="Adelman, Ian C." userId="996dd9d3-67bb-4864-9946-bc4d316ec381" providerId="ADAL" clId="{4187828E-4D72-4FC4-B64E-CA454F929B3F}" dt="2023-09-25T02:14:28.521" v="839" actId="478"/>
          <ac:picMkLst>
            <pc:docMk/>
            <pc:sldMk cId="2372516726" sldId="262"/>
            <ac:picMk id="16" creationId="{855965E3-40A5-FA29-7911-B2F72DE24203}"/>
          </ac:picMkLst>
        </pc:picChg>
        <pc:picChg chg="del mod">
          <ac:chgData name="Adelman, Ian C." userId="996dd9d3-67bb-4864-9946-bc4d316ec381" providerId="ADAL" clId="{4187828E-4D72-4FC4-B64E-CA454F929B3F}" dt="2023-09-25T02:14:30.128" v="842" actId="478"/>
          <ac:picMkLst>
            <pc:docMk/>
            <pc:sldMk cId="2372516726" sldId="262"/>
            <ac:picMk id="1026" creationId="{0D0D5D07-E4C3-97C1-00DC-BC32B0CE86EF}"/>
          </ac:picMkLst>
        </pc:picChg>
        <pc:picChg chg="del mod">
          <ac:chgData name="Adelman, Ian C." userId="996dd9d3-67bb-4864-9946-bc4d316ec381" providerId="ADAL" clId="{4187828E-4D72-4FC4-B64E-CA454F929B3F}" dt="2023-09-25T02:14:29.140" v="840" actId="478"/>
          <ac:picMkLst>
            <pc:docMk/>
            <pc:sldMk cId="2372516726" sldId="262"/>
            <ac:picMk id="2050" creationId="{AC2ABC68-0785-F439-2160-5ED808756CB9}"/>
          </ac:picMkLst>
        </pc:picChg>
      </pc:sldChg>
      <pc:sldChg chg="del">
        <pc:chgData name="Adelman, Ian C." userId="996dd9d3-67bb-4864-9946-bc4d316ec381" providerId="ADAL" clId="{4187828E-4D72-4FC4-B64E-CA454F929B3F}" dt="2023-09-25T04:00:21.701" v="968" actId="47"/>
        <pc:sldMkLst>
          <pc:docMk/>
          <pc:sldMk cId="114481504" sldId="269"/>
        </pc:sldMkLst>
      </pc:sldChg>
      <pc:sldChg chg="addSp delSp modSp del mod">
        <pc:chgData name="Adelman, Ian C." userId="996dd9d3-67bb-4864-9946-bc4d316ec381" providerId="ADAL" clId="{4187828E-4D72-4FC4-B64E-CA454F929B3F}" dt="2023-09-25T04:00:24.383" v="970" actId="47"/>
        <pc:sldMkLst>
          <pc:docMk/>
          <pc:sldMk cId="2793651232" sldId="271"/>
        </pc:sldMkLst>
        <pc:spChg chg="mod">
          <ac:chgData name="Adelman, Ian C." userId="996dd9d3-67bb-4864-9946-bc4d316ec381" providerId="ADAL" clId="{4187828E-4D72-4FC4-B64E-CA454F929B3F}" dt="2023-09-24T06:39:26.932" v="619"/>
          <ac:spMkLst>
            <pc:docMk/>
            <pc:sldMk cId="2793651232" sldId="271"/>
            <ac:spMk id="2" creationId="{C480A06F-EE63-3A59-4E40-5668AD1C123A}"/>
          </ac:spMkLst>
        </pc:spChg>
        <pc:spChg chg="add del mod">
          <ac:chgData name="Adelman, Ian C." userId="996dd9d3-67bb-4864-9946-bc4d316ec381" providerId="ADAL" clId="{4187828E-4D72-4FC4-B64E-CA454F929B3F}" dt="2023-09-24T06:39:47.773" v="680" actId="478"/>
          <ac:spMkLst>
            <pc:docMk/>
            <pc:sldMk cId="2793651232" sldId="271"/>
            <ac:spMk id="4" creationId="{5EF16AB1-11D7-8113-404F-0AA39530EA6A}"/>
          </ac:spMkLst>
        </pc:spChg>
        <pc:spChg chg="mod">
          <ac:chgData name="Adelman, Ian C." userId="996dd9d3-67bb-4864-9946-bc4d316ec381" providerId="ADAL" clId="{4187828E-4D72-4FC4-B64E-CA454F929B3F}" dt="2023-09-24T06:39:42.378" v="678" actId="20577"/>
          <ac:spMkLst>
            <pc:docMk/>
            <pc:sldMk cId="2793651232" sldId="271"/>
            <ac:spMk id="29" creationId="{9ACE732F-7836-D552-9D0D-4350D8B77AA1}"/>
          </ac:spMkLst>
        </pc:spChg>
        <pc:spChg chg="del">
          <ac:chgData name="Adelman, Ian C." userId="996dd9d3-67bb-4864-9946-bc4d316ec381" providerId="ADAL" clId="{4187828E-4D72-4FC4-B64E-CA454F929B3F}" dt="2023-09-24T06:39:50.793" v="681" actId="478"/>
          <ac:spMkLst>
            <pc:docMk/>
            <pc:sldMk cId="2793651232" sldId="271"/>
            <ac:spMk id="37" creationId="{9D07F659-32FF-7060-7374-B167BF84D9B4}"/>
          </ac:spMkLst>
        </pc:spChg>
        <pc:picChg chg="del">
          <ac:chgData name="Adelman, Ian C." userId="996dd9d3-67bb-4864-9946-bc4d316ec381" providerId="ADAL" clId="{4187828E-4D72-4FC4-B64E-CA454F929B3F}" dt="2023-09-24T06:39:44.291" v="679" actId="478"/>
          <ac:picMkLst>
            <pc:docMk/>
            <pc:sldMk cId="2793651232" sldId="271"/>
            <ac:picMk id="31" creationId="{018641F5-AEAB-6292-75A9-9662A2380A2B}"/>
          </ac:picMkLst>
        </pc:picChg>
        <pc:cxnChg chg="del">
          <ac:chgData name="Adelman, Ian C." userId="996dd9d3-67bb-4864-9946-bc4d316ec381" providerId="ADAL" clId="{4187828E-4D72-4FC4-B64E-CA454F929B3F}" dt="2023-09-24T06:39:50.793" v="681" actId="478"/>
          <ac:cxnSpMkLst>
            <pc:docMk/>
            <pc:sldMk cId="2793651232" sldId="271"/>
            <ac:cxnSpMk id="33" creationId="{38E3C164-4CA6-14DD-722C-CB5D84B4ACE3}"/>
          </ac:cxnSpMkLst>
        </pc:cxnChg>
      </pc:sldChg>
      <pc:sldChg chg="del">
        <pc:chgData name="Adelman, Ian C." userId="996dd9d3-67bb-4864-9946-bc4d316ec381" providerId="ADAL" clId="{4187828E-4D72-4FC4-B64E-CA454F929B3F}" dt="2023-09-25T04:00:15.514" v="963" actId="47"/>
        <pc:sldMkLst>
          <pc:docMk/>
          <pc:sldMk cId="3971916037" sldId="272"/>
        </pc:sldMkLst>
      </pc:sldChg>
      <pc:sldChg chg="del">
        <pc:chgData name="Adelman, Ian C." userId="996dd9d3-67bb-4864-9946-bc4d316ec381" providerId="ADAL" clId="{4187828E-4D72-4FC4-B64E-CA454F929B3F}" dt="2023-09-25T04:00:22.442" v="969" actId="47"/>
        <pc:sldMkLst>
          <pc:docMk/>
          <pc:sldMk cId="3766385131" sldId="273"/>
        </pc:sldMkLst>
      </pc:sldChg>
      <pc:sldChg chg="addSp delSp modSp mod modClrScheme delAnim modAnim chgLayout">
        <pc:chgData name="Adelman, Ian C." userId="996dd9d3-67bb-4864-9946-bc4d316ec381" providerId="ADAL" clId="{4187828E-4D72-4FC4-B64E-CA454F929B3F}" dt="2023-09-25T07:25:46.589" v="1076" actId="22"/>
        <pc:sldMkLst>
          <pc:docMk/>
          <pc:sldMk cId="3112695804" sldId="274"/>
        </pc:sldMkLst>
        <pc:spChg chg="del mod ord">
          <ac:chgData name="Adelman, Ian C." userId="996dd9d3-67bb-4864-9946-bc4d316ec381" providerId="ADAL" clId="{4187828E-4D72-4FC4-B64E-CA454F929B3F}" dt="2023-09-25T04:00:33.911" v="973" actId="478"/>
          <ac:spMkLst>
            <pc:docMk/>
            <pc:sldMk cId="3112695804" sldId="274"/>
            <ac:spMk id="2" creationId="{95A790FC-A067-633C-9F31-D2273B261A18}"/>
          </ac:spMkLst>
        </pc:spChg>
        <pc:spChg chg="del mod">
          <ac:chgData name="Adelman, Ian C." userId="996dd9d3-67bb-4864-9946-bc4d316ec381" providerId="ADAL" clId="{4187828E-4D72-4FC4-B64E-CA454F929B3F}" dt="2023-09-25T04:00:32.694" v="972" actId="478"/>
          <ac:spMkLst>
            <pc:docMk/>
            <pc:sldMk cId="3112695804" sldId="274"/>
            <ac:spMk id="10" creationId="{B0C1AF73-6394-631B-EC0D-E908982A92BA}"/>
          </ac:spMkLst>
        </pc:spChg>
        <pc:spChg chg="del">
          <ac:chgData name="Adelman, Ian C." userId="996dd9d3-67bb-4864-9946-bc4d316ec381" providerId="ADAL" clId="{4187828E-4D72-4FC4-B64E-CA454F929B3F}" dt="2023-09-25T04:00:36.987" v="981" actId="478"/>
          <ac:spMkLst>
            <pc:docMk/>
            <pc:sldMk cId="3112695804" sldId="274"/>
            <ac:spMk id="16" creationId="{CCDEAA98-25FF-34D1-364C-05A0C0EB8940}"/>
          </ac:spMkLst>
        </pc:spChg>
        <pc:spChg chg="del">
          <ac:chgData name="Adelman, Ian C." userId="996dd9d3-67bb-4864-9946-bc4d316ec381" providerId="ADAL" clId="{4187828E-4D72-4FC4-B64E-CA454F929B3F}" dt="2023-09-25T04:00:36.341" v="980" actId="478"/>
          <ac:spMkLst>
            <pc:docMk/>
            <pc:sldMk cId="3112695804" sldId="274"/>
            <ac:spMk id="19" creationId="{DE810237-2480-1EB6-A866-8B1BFCA35D28}"/>
          </ac:spMkLst>
        </pc:spChg>
        <pc:graphicFrameChg chg="add del mod modGraphic">
          <ac:chgData name="Adelman, Ian C." userId="996dd9d3-67bb-4864-9946-bc4d316ec381" providerId="ADAL" clId="{4187828E-4D72-4FC4-B64E-CA454F929B3F}" dt="2023-09-25T07:23:06.509" v="1059" actId="21"/>
          <ac:graphicFrameMkLst>
            <pc:docMk/>
            <pc:sldMk cId="3112695804" sldId="274"/>
            <ac:graphicFrameMk id="3" creationId="{FC89C26B-5B50-2CA8-1A47-53C3052AB9A5}"/>
          </ac:graphicFrameMkLst>
        </pc:graphicFrameChg>
        <pc:picChg chg="add">
          <ac:chgData name="Adelman, Ian C." userId="996dd9d3-67bb-4864-9946-bc4d316ec381" providerId="ADAL" clId="{4187828E-4D72-4FC4-B64E-CA454F929B3F}" dt="2023-09-25T07:25:46.589" v="1076" actId="22"/>
          <ac:picMkLst>
            <pc:docMk/>
            <pc:sldMk cId="3112695804" sldId="274"/>
            <ac:picMk id="5" creationId="{8C270AEC-88A2-0848-DE89-7B422A83679A}"/>
          </ac:picMkLst>
        </pc:picChg>
        <pc:picChg chg="del">
          <ac:chgData name="Adelman, Ian C." userId="996dd9d3-67bb-4864-9946-bc4d316ec381" providerId="ADAL" clId="{4187828E-4D72-4FC4-B64E-CA454F929B3F}" dt="2023-09-24T06:38:51.015" v="577" actId="478"/>
          <ac:picMkLst>
            <pc:docMk/>
            <pc:sldMk cId="3112695804" sldId="274"/>
            <ac:picMk id="14" creationId="{E90816B6-BFE2-A681-90E4-6530C9FC8C55}"/>
          </ac:picMkLst>
        </pc:picChg>
        <pc:picChg chg="del">
          <ac:chgData name="Adelman, Ian C." userId="996dd9d3-67bb-4864-9946-bc4d316ec381" providerId="ADAL" clId="{4187828E-4D72-4FC4-B64E-CA454F929B3F}" dt="2023-09-25T04:00:35.957" v="979" actId="478"/>
          <ac:picMkLst>
            <pc:docMk/>
            <pc:sldMk cId="3112695804" sldId="274"/>
            <ac:picMk id="20" creationId="{F68CA241-0E35-0A50-ADA6-6C4779A747AF}"/>
          </ac:picMkLst>
        </pc:picChg>
        <pc:picChg chg="del">
          <ac:chgData name="Adelman, Ian C." userId="996dd9d3-67bb-4864-9946-bc4d316ec381" providerId="ADAL" clId="{4187828E-4D72-4FC4-B64E-CA454F929B3F}" dt="2023-09-25T04:00:35.299" v="977" actId="478"/>
          <ac:picMkLst>
            <pc:docMk/>
            <pc:sldMk cId="3112695804" sldId="274"/>
            <ac:picMk id="21" creationId="{13C6E6BC-0F5F-1E8A-EFB5-ADE8904DD07E}"/>
          </ac:picMkLst>
        </pc:picChg>
        <pc:picChg chg="del">
          <ac:chgData name="Adelman, Ian C." userId="996dd9d3-67bb-4864-9946-bc4d316ec381" providerId="ADAL" clId="{4187828E-4D72-4FC4-B64E-CA454F929B3F}" dt="2023-09-25T04:00:35.633" v="978" actId="478"/>
          <ac:picMkLst>
            <pc:docMk/>
            <pc:sldMk cId="3112695804" sldId="274"/>
            <ac:picMk id="22" creationId="{82F8408D-AFD4-82D6-B1EC-FA1BCC9A505A}"/>
          </ac:picMkLst>
        </pc:picChg>
        <pc:picChg chg="del mod">
          <ac:chgData name="Adelman, Ian C." userId="996dd9d3-67bb-4864-9946-bc4d316ec381" providerId="ADAL" clId="{4187828E-4D72-4FC4-B64E-CA454F929B3F}" dt="2023-09-25T04:00:34.885" v="976" actId="478"/>
          <ac:picMkLst>
            <pc:docMk/>
            <pc:sldMk cId="3112695804" sldId="274"/>
            <ac:picMk id="23" creationId="{D31C25CF-EECE-5975-C8ED-E0FB8B6E3106}"/>
          </ac:picMkLst>
        </pc:picChg>
        <pc:picChg chg="del">
          <ac:chgData name="Adelman, Ian C." userId="996dd9d3-67bb-4864-9946-bc4d316ec381" providerId="ADAL" clId="{4187828E-4D72-4FC4-B64E-CA454F929B3F}" dt="2023-09-25T04:00:34.493" v="974" actId="478"/>
          <ac:picMkLst>
            <pc:docMk/>
            <pc:sldMk cId="3112695804" sldId="274"/>
            <ac:picMk id="24" creationId="{D74EA57B-6EB0-F4F1-CC64-CE410D9A2CAC}"/>
          </ac:picMkLst>
        </pc:picChg>
      </pc:sldChg>
      <pc:sldChg chg="addSp delSp modSp mod modClrScheme chgLayout">
        <pc:chgData name="Adelman, Ian C." userId="996dd9d3-67bb-4864-9946-bc4d316ec381" providerId="ADAL" clId="{4187828E-4D72-4FC4-B64E-CA454F929B3F}" dt="2023-09-25T03:59:28.413" v="958" actId="22"/>
        <pc:sldMkLst>
          <pc:docMk/>
          <pc:sldMk cId="1890649343" sldId="275"/>
        </pc:sldMkLst>
        <pc:spChg chg="del mod ord">
          <ac:chgData name="Adelman, Ian C." userId="996dd9d3-67bb-4864-9946-bc4d316ec381" providerId="ADAL" clId="{4187828E-4D72-4FC4-B64E-CA454F929B3F}" dt="2023-09-25T02:15:41.724" v="859" actId="478"/>
          <ac:spMkLst>
            <pc:docMk/>
            <pc:sldMk cId="1890649343" sldId="275"/>
            <ac:spMk id="2" creationId="{FD49FD25-A885-BE52-D0C7-154CB3D18AF4}"/>
          </ac:spMkLst>
        </pc:spChg>
        <pc:spChg chg="add del mod ord">
          <ac:chgData name="Adelman, Ian C." userId="996dd9d3-67bb-4864-9946-bc4d316ec381" providerId="ADAL" clId="{4187828E-4D72-4FC4-B64E-CA454F929B3F}" dt="2023-09-25T02:15:43.712" v="862" actId="478"/>
          <ac:spMkLst>
            <pc:docMk/>
            <pc:sldMk cId="1890649343" sldId="275"/>
            <ac:spMk id="3" creationId="{8F05A617-56EB-DCEA-D1BC-A81DFD328B77}"/>
          </ac:spMkLst>
        </pc:spChg>
        <pc:spChg chg="del mod">
          <ac:chgData name="Adelman, Ian C." userId="996dd9d3-67bb-4864-9946-bc4d316ec381" providerId="ADAL" clId="{4187828E-4D72-4FC4-B64E-CA454F929B3F}" dt="2023-09-25T02:15:45.644" v="865" actId="478"/>
          <ac:spMkLst>
            <pc:docMk/>
            <pc:sldMk cId="1890649343" sldId="275"/>
            <ac:spMk id="4" creationId="{8EE2B1DC-6061-6768-3A09-9BBEEEAA9E4B}"/>
          </ac:spMkLst>
        </pc:spChg>
        <pc:spChg chg="del mod">
          <ac:chgData name="Adelman, Ian C." userId="996dd9d3-67bb-4864-9946-bc4d316ec381" providerId="ADAL" clId="{4187828E-4D72-4FC4-B64E-CA454F929B3F}" dt="2023-09-25T02:15:23.634" v="856" actId="478"/>
          <ac:spMkLst>
            <pc:docMk/>
            <pc:sldMk cId="1890649343" sldId="275"/>
            <ac:spMk id="7" creationId="{95993177-8E0A-20FA-3D4F-41E43585DEA1}"/>
          </ac:spMkLst>
        </pc:spChg>
        <pc:spChg chg="del">
          <ac:chgData name="Adelman, Ian C." userId="996dd9d3-67bb-4864-9946-bc4d316ec381" providerId="ADAL" clId="{4187828E-4D72-4FC4-B64E-CA454F929B3F}" dt="2023-09-24T05:58:36.694" v="68" actId="478"/>
          <ac:spMkLst>
            <pc:docMk/>
            <pc:sldMk cId="1890649343" sldId="275"/>
            <ac:spMk id="8" creationId="{A659AA04-291A-0A5B-8415-744947FB061E}"/>
          </ac:spMkLst>
        </pc:spChg>
        <pc:spChg chg="add del mod ord">
          <ac:chgData name="Adelman, Ian C." userId="996dd9d3-67bb-4864-9946-bc4d316ec381" providerId="ADAL" clId="{4187828E-4D72-4FC4-B64E-CA454F929B3F}" dt="2023-09-25T02:15:47.100" v="867" actId="478"/>
          <ac:spMkLst>
            <pc:docMk/>
            <pc:sldMk cId="1890649343" sldId="275"/>
            <ac:spMk id="8" creationId="{E141EAA5-157D-1396-DA17-B2A3188ECD45}"/>
          </ac:spMkLst>
        </pc:spChg>
        <pc:spChg chg="add del mod ord">
          <ac:chgData name="Adelman, Ian C." userId="996dd9d3-67bb-4864-9946-bc4d316ec381" providerId="ADAL" clId="{4187828E-4D72-4FC4-B64E-CA454F929B3F}" dt="2023-09-25T02:15:43.140" v="861" actId="478"/>
          <ac:spMkLst>
            <pc:docMk/>
            <pc:sldMk cId="1890649343" sldId="275"/>
            <ac:spMk id="9" creationId="{84A2032D-1E4B-11BE-0599-4AD16598B9B5}"/>
          </ac:spMkLst>
        </pc:spChg>
        <pc:spChg chg="del">
          <ac:chgData name="Adelman, Ian C." userId="996dd9d3-67bb-4864-9946-bc4d316ec381" providerId="ADAL" clId="{4187828E-4D72-4FC4-B64E-CA454F929B3F}" dt="2023-09-24T05:58:36.694" v="68" actId="478"/>
          <ac:spMkLst>
            <pc:docMk/>
            <pc:sldMk cId="1890649343" sldId="275"/>
            <ac:spMk id="9" creationId="{9BC267C9-E511-0BA3-6D6B-ED406FE3BDCA}"/>
          </ac:spMkLst>
        </pc:spChg>
        <pc:spChg chg="del">
          <ac:chgData name="Adelman, Ian C." userId="996dd9d3-67bb-4864-9946-bc4d316ec381" providerId="ADAL" clId="{4187828E-4D72-4FC4-B64E-CA454F929B3F}" dt="2023-09-24T05:58:36.694" v="68" actId="478"/>
          <ac:spMkLst>
            <pc:docMk/>
            <pc:sldMk cId="1890649343" sldId="275"/>
            <ac:spMk id="10" creationId="{E1958124-CE36-F8AC-E660-853E66E1BCD7}"/>
          </ac:spMkLst>
        </pc:spChg>
        <pc:spChg chg="add del mod ord">
          <ac:chgData name="Adelman, Ian C." userId="996dd9d3-67bb-4864-9946-bc4d316ec381" providerId="ADAL" clId="{4187828E-4D72-4FC4-B64E-CA454F929B3F}" dt="2023-09-25T02:15:48.062" v="868" actId="478"/>
          <ac:spMkLst>
            <pc:docMk/>
            <pc:sldMk cId="1890649343" sldId="275"/>
            <ac:spMk id="10" creationId="{F4F347E4-AFAB-CA37-6D1A-BA7D7322FF5D}"/>
          </ac:spMkLst>
        </pc:spChg>
        <pc:spChg chg="add del mod ord">
          <ac:chgData name="Adelman, Ian C." userId="996dd9d3-67bb-4864-9946-bc4d316ec381" providerId="ADAL" clId="{4187828E-4D72-4FC4-B64E-CA454F929B3F}" dt="2023-09-25T02:15:52.502" v="874" actId="478"/>
          <ac:spMkLst>
            <pc:docMk/>
            <pc:sldMk cId="1890649343" sldId="275"/>
            <ac:spMk id="11" creationId="{D0422D7A-553F-FB5D-32DA-1265F211C419}"/>
          </ac:spMkLst>
        </pc:spChg>
        <pc:spChg chg="add del mod ord">
          <ac:chgData name="Adelman, Ian C." userId="996dd9d3-67bb-4864-9946-bc4d316ec381" providerId="ADAL" clId="{4187828E-4D72-4FC4-B64E-CA454F929B3F}" dt="2023-09-25T02:16:04.882" v="880" actId="700"/>
          <ac:spMkLst>
            <pc:docMk/>
            <pc:sldMk cId="1890649343" sldId="275"/>
            <ac:spMk id="14" creationId="{307A66E1-A1A6-67DE-66A1-B7A7E91EFBD2}"/>
          </ac:spMkLst>
        </pc:spChg>
        <pc:spChg chg="add del mod ord">
          <ac:chgData name="Adelman, Ian C." userId="996dd9d3-67bb-4864-9946-bc4d316ec381" providerId="ADAL" clId="{4187828E-4D72-4FC4-B64E-CA454F929B3F}" dt="2023-09-25T02:16:04.882" v="880" actId="700"/>
          <ac:spMkLst>
            <pc:docMk/>
            <pc:sldMk cId="1890649343" sldId="275"/>
            <ac:spMk id="17" creationId="{61F56D95-D0B0-1DF1-1D10-838752A94D4E}"/>
          </ac:spMkLst>
        </pc:spChg>
        <pc:spChg chg="del mod">
          <ac:chgData name="Adelman, Ian C." userId="996dd9d3-67bb-4864-9946-bc4d316ec381" providerId="ADAL" clId="{4187828E-4D72-4FC4-B64E-CA454F929B3F}" dt="2023-09-25T02:15:50.432" v="873" actId="478"/>
          <ac:spMkLst>
            <pc:docMk/>
            <pc:sldMk cId="1890649343" sldId="275"/>
            <ac:spMk id="18" creationId="{D8509DE1-97E7-82B3-7360-35F8C85FED4F}"/>
          </ac:spMkLst>
        </pc:spChg>
        <pc:spChg chg="add del mod ord">
          <ac:chgData name="Adelman, Ian C." userId="996dd9d3-67bb-4864-9946-bc4d316ec381" providerId="ADAL" clId="{4187828E-4D72-4FC4-B64E-CA454F929B3F}" dt="2023-09-25T02:16:04.882" v="880" actId="700"/>
          <ac:spMkLst>
            <pc:docMk/>
            <pc:sldMk cId="1890649343" sldId="275"/>
            <ac:spMk id="19" creationId="{467B29C4-2D26-58DD-830E-D592E8ACB047}"/>
          </ac:spMkLst>
        </pc:spChg>
        <pc:spChg chg="add del mod">
          <ac:chgData name="Adelman, Ian C." userId="996dd9d3-67bb-4864-9946-bc4d316ec381" providerId="ADAL" clId="{4187828E-4D72-4FC4-B64E-CA454F929B3F}" dt="2023-09-24T05:58:38.474" v="72" actId="478"/>
          <ac:spMkLst>
            <pc:docMk/>
            <pc:sldMk cId="1890649343" sldId="275"/>
            <ac:spMk id="19" creationId="{9F4D481F-EE03-0B67-DB6E-6B93D48170D8}"/>
          </ac:spMkLst>
        </pc:spChg>
        <pc:spChg chg="add del mod ord">
          <ac:chgData name="Adelman, Ian C." userId="996dd9d3-67bb-4864-9946-bc4d316ec381" providerId="ADAL" clId="{4187828E-4D72-4FC4-B64E-CA454F929B3F}" dt="2023-09-25T02:16:04.882" v="880" actId="700"/>
          <ac:spMkLst>
            <pc:docMk/>
            <pc:sldMk cId="1890649343" sldId="275"/>
            <ac:spMk id="20" creationId="{3943B65F-35D3-9DBE-EC0E-527F49947455}"/>
          </ac:spMkLst>
        </pc:spChg>
        <pc:spChg chg="add del mod">
          <ac:chgData name="Adelman, Ian C." userId="996dd9d3-67bb-4864-9946-bc4d316ec381" providerId="ADAL" clId="{4187828E-4D72-4FC4-B64E-CA454F929B3F}" dt="2023-09-24T05:58:40.045" v="73" actId="478"/>
          <ac:spMkLst>
            <pc:docMk/>
            <pc:sldMk cId="1890649343" sldId="275"/>
            <ac:spMk id="21" creationId="{B9740EB7-3E8D-36A4-E902-C51E6B91C877}"/>
          </ac:spMkLst>
        </pc:spChg>
        <pc:spChg chg="add del mod ord">
          <ac:chgData name="Adelman, Ian C." userId="996dd9d3-67bb-4864-9946-bc4d316ec381" providerId="ADAL" clId="{4187828E-4D72-4FC4-B64E-CA454F929B3F}" dt="2023-09-25T02:16:04.882" v="880" actId="700"/>
          <ac:spMkLst>
            <pc:docMk/>
            <pc:sldMk cId="1890649343" sldId="275"/>
            <ac:spMk id="21" creationId="{C334E37A-6CBB-4164-C477-37E2925246B2}"/>
          </ac:spMkLst>
        </pc:spChg>
        <pc:spChg chg="add del mod ord">
          <ac:chgData name="Adelman, Ian C." userId="996dd9d3-67bb-4864-9946-bc4d316ec381" providerId="ADAL" clId="{4187828E-4D72-4FC4-B64E-CA454F929B3F}" dt="2023-09-25T02:17:41.940" v="890" actId="478"/>
          <ac:spMkLst>
            <pc:docMk/>
            <pc:sldMk cId="1890649343" sldId="275"/>
            <ac:spMk id="22" creationId="{EB8493C3-E4B2-9FD5-C358-3CA132438466}"/>
          </ac:spMkLst>
        </pc:spChg>
        <pc:spChg chg="add del mod">
          <ac:chgData name="Adelman, Ian C." userId="996dd9d3-67bb-4864-9946-bc4d316ec381" providerId="ADAL" clId="{4187828E-4D72-4FC4-B64E-CA454F929B3F}" dt="2023-09-24T05:58:42.239" v="76" actId="478"/>
          <ac:spMkLst>
            <pc:docMk/>
            <pc:sldMk cId="1890649343" sldId="275"/>
            <ac:spMk id="23" creationId="{642458C1-9980-C931-9CCC-6979AB9DF11D}"/>
          </ac:spMkLst>
        </pc:spChg>
        <pc:spChg chg="add del mod ord">
          <ac:chgData name="Adelman, Ian C." userId="996dd9d3-67bb-4864-9946-bc4d316ec381" providerId="ADAL" clId="{4187828E-4D72-4FC4-B64E-CA454F929B3F}" dt="2023-09-25T02:17:44.995" v="891" actId="478"/>
          <ac:spMkLst>
            <pc:docMk/>
            <pc:sldMk cId="1890649343" sldId="275"/>
            <ac:spMk id="23" creationId="{6A11A8CA-4847-249A-01B1-9196468AFB51}"/>
          </ac:spMkLst>
        </pc:spChg>
        <pc:spChg chg="add del mod ord">
          <ac:chgData name="Adelman, Ian C." userId="996dd9d3-67bb-4864-9946-bc4d316ec381" providerId="ADAL" clId="{4187828E-4D72-4FC4-B64E-CA454F929B3F}" dt="2023-09-25T02:17:44.995" v="891" actId="478"/>
          <ac:spMkLst>
            <pc:docMk/>
            <pc:sldMk cId="1890649343" sldId="275"/>
            <ac:spMk id="24" creationId="{0102E706-4CFE-F20D-8739-84846A7AA8B0}"/>
          </ac:spMkLst>
        </pc:spChg>
        <pc:spChg chg="add del mod ord">
          <ac:chgData name="Adelman, Ian C." userId="996dd9d3-67bb-4864-9946-bc4d316ec381" providerId="ADAL" clId="{4187828E-4D72-4FC4-B64E-CA454F929B3F}" dt="2023-09-25T02:17:44.995" v="891" actId="478"/>
          <ac:spMkLst>
            <pc:docMk/>
            <pc:sldMk cId="1890649343" sldId="275"/>
            <ac:spMk id="25" creationId="{14B15F6F-E1BC-4C03-4AB4-315AA4EE7E87}"/>
          </ac:spMkLst>
        </pc:spChg>
        <pc:spChg chg="add del mod">
          <ac:chgData name="Adelman, Ian C." userId="996dd9d3-67bb-4864-9946-bc4d316ec381" providerId="ADAL" clId="{4187828E-4D72-4FC4-B64E-CA454F929B3F}" dt="2023-09-24T05:58:41.030" v="74" actId="478"/>
          <ac:spMkLst>
            <pc:docMk/>
            <pc:sldMk cId="1890649343" sldId="275"/>
            <ac:spMk id="25" creationId="{2D908954-EA63-0FD2-5863-F4BAB5AE5108}"/>
          </ac:spMkLst>
        </pc:spChg>
        <pc:spChg chg="add del mod ord">
          <ac:chgData name="Adelman, Ian C." userId="996dd9d3-67bb-4864-9946-bc4d316ec381" providerId="ADAL" clId="{4187828E-4D72-4FC4-B64E-CA454F929B3F}" dt="2023-09-25T02:17:44.995" v="891" actId="478"/>
          <ac:spMkLst>
            <pc:docMk/>
            <pc:sldMk cId="1890649343" sldId="275"/>
            <ac:spMk id="26" creationId="{C9D9B7DA-59A1-7CD9-B1D4-951181B89283}"/>
          </ac:spMkLst>
        </pc:spChg>
        <pc:spChg chg="add del mod">
          <ac:chgData name="Adelman, Ian C." userId="996dd9d3-67bb-4864-9946-bc4d316ec381" providerId="ADAL" clId="{4187828E-4D72-4FC4-B64E-CA454F929B3F}" dt="2023-09-24T05:58:41.554" v="75" actId="478"/>
          <ac:spMkLst>
            <pc:docMk/>
            <pc:sldMk cId="1890649343" sldId="275"/>
            <ac:spMk id="27" creationId="{32298089-3909-ADCB-DCC1-7CE2743625B8}"/>
          </ac:spMkLst>
        </pc:spChg>
        <pc:spChg chg="add del mod">
          <ac:chgData name="Adelman, Ian C." userId="996dd9d3-67bb-4864-9946-bc4d316ec381" providerId="ADAL" clId="{4187828E-4D72-4FC4-B64E-CA454F929B3F}" dt="2023-09-24T05:58:43.674" v="78" actId="478"/>
          <ac:spMkLst>
            <pc:docMk/>
            <pc:sldMk cId="1890649343" sldId="275"/>
            <ac:spMk id="29" creationId="{18895889-79A8-2AC7-87F2-327CCB45E546}"/>
          </ac:spMkLst>
        </pc:spChg>
        <pc:picChg chg="del mod">
          <ac:chgData name="Adelman, Ian C." userId="996dd9d3-67bb-4864-9946-bc4d316ec381" providerId="ADAL" clId="{4187828E-4D72-4FC4-B64E-CA454F929B3F}" dt="2023-09-24T05:58:36.694" v="68" actId="478"/>
          <ac:picMkLst>
            <pc:docMk/>
            <pc:sldMk cId="1890649343" sldId="275"/>
            <ac:picMk id="3" creationId="{35D62A88-B8DB-384F-5B1F-E94344E6D207}"/>
          </ac:picMkLst>
        </pc:picChg>
        <pc:picChg chg="del">
          <ac:chgData name="Adelman, Ian C." userId="996dd9d3-67bb-4864-9946-bc4d316ec381" providerId="ADAL" clId="{4187828E-4D72-4FC4-B64E-CA454F929B3F}" dt="2023-09-25T02:15:49.283" v="871" actId="478"/>
          <ac:picMkLst>
            <pc:docMk/>
            <pc:sldMk cId="1890649343" sldId="275"/>
            <ac:picMk id="5" creationId="{48E1A025-D19F-958D-BF86-84BF351BCB8C}"/>
          </ac:picMkLst>
        </pc:picChg>
        <pc:picChg chg="del">
          <ac:chgData name="Adelman, Ian C." userId="996dd9d3-67bb-4864-9946-bc4d316ec381" providerId="ADAL" clId="{4187828E-4D72-4FC4-B64E-CA454F929B3F}" dt="2023-09-25T02:15:48.451" v="869" actId="478"/>
          <ac:picMkLst>
            <pc:docMk/>
            <pc:sldMk cId="1890649343" sldId="275"/>
            <ac:picMk id="6" creationId="{F1D8DA55-C9EC-C5AB-51C9-4DBA2BBE3511}"/>
          </ac:picMkLst>
        </pc:picChg>
        <pc:picChg chg="del mod">
          <ac:chgData name="Adelman, Ian C." userId="996dd9d3-67bb-4864-9946-bc4d316ec381" providerId="ADAL" clId="{4187828E-4D72-4FC4-B64E-CA454F929B3F}" dt="2023-09-24T05:58:36.694" v="68" actId="478"/>
          <ac:picMkLst>
            <pc:docMk/>
            <pc:sldMk cId="1890649343" sldId="275"/>
            <ac:picMk id="11" creationId="{2D552039-A89F-5369-473B-81DD9AF6F2F4}"/>
          </ac:picMkLst>
        </pc:picChg>
        <pc:picChg chg="del mod">
          <ac:chgData name="Adelman, Ian C." userId="996dd9d3-67bb-4864-9946-bc4d316ec381" providerId="ADAL" clId="{4187828E-4D72-4FC4-B64E-CA454F929B3F}" dt="2023-09-25T02:15:46.174" v="866" actId="478"/>
          <ac:picMkLst>
            <pc:docMk/>
            <pc:sldMk cId="1890649343" sldId="275"/>
            <ac:picMk id="12" creationId="{2AFBB94A-2E58-3704-B958-2A20AD863C2B}"/>
          </ac:picMkLst>
        </pc:picChg>
        <pc:picChg chg="del mod">
          <ac:chgData name="Adelman, Ian C." userId="996dd9d3-67bb-4864-9946-bc4d316ec381" providerId="ADAL" clId="{4187828E-4D72-4FC4-B64E-CA454F929B3F}" dt="2023-09-25T02:15:21.498" v="855" actId="478"/>
          <ac:picMkLst>
            <pc:docMk/>
            <pc:sldMk cId="1890649343" sldId="275"/>
            <ac:picMk id="13" creationId="{FCC043F2-9D7D-4C85-79B5-5219EB179883}"/>
          </ac:picMkLst>
        </pc:picChg>
        <pc:picChg chg="del mod">
          <ac:chgData name="Adelman, Ian C." userId="996dd9d3-67bb-4864-9946-bc4d316ec381" providerId="ADAL" clId="{4187828E-4D72-4FC4-B64E-CA454F929B3F}" dt="2023-09-24T05:58:36.694" v="68" actId="478"/>
          <ac:picMkLst>
            <pc:docMk/>
            <pc:sldMk cId="1890649343" sldId="275"/>
            <ac:picMk id="14" creationId="{462244EE-CFD5-923B-0428-1818CEBA6735}"/>
          </ac:picMkLst>
        </pc:picChg>
        <pc:picChg chg="del">
          <ac:chgData name="Adelman, Ian C." userId="996dd9d3-67bb-4864-9946-bc4d316ec381" providerId="ADAL" clId="{4187828E-4D72-4FC4-B64E-CA454F929B3F}" dt="2023-09-25T02:15:48.778" v="870" actId="478"/>
          <ac:picMkLst>
            <pc:docMk/>
            <pc:sldMk cId="1890649343" sldId="275"/>
            <ac:picMk id="15" creationId="{889549F7-EE0C-B6B8-5382-734C91D366A9}"/>
          </ac:picMkLst>
        </pc:picChg>
        <pc:picChg chg="del">
          <ac:chgData name="Adelman, Ian C." userId="996dd9d3-67bb-4864-9946-bc4d316ec381" providerId="ADAL" clId="{4187828E-4D72-4FC4-B64E-CA454F929B3F}" dt="2023-09-25T02:17:49.690" v="893" actId="478"/>
          <ac:picMkLst>
            <pc:docMk/>
            <pc:sldMk cId="1890649343" sldId="275"/>
            <ac:picMk id="16" creationId="{7DFE5E02-00FF-3CFE-F642-5AC1E68578DC}"/>
          </ac:picMkLst>
        </pc:picChg>
        <pc:picChg chg="add">
          <ac:chgData name="Adelman, Ian C." userId="996dd9d3-67bb-4864-9946-bc4d316ec381" providerId="ADAL" clId="{4187828E-4D72-4FC4-B64E-CA454F929B3F}" dt="2023-09-25T03:59:28.413" v="958" actId="22"/>
          <ac:picMkLst>
            <pc:docMk/>
            <pc:sldMk cId="1890649343" sldId="275"/>
            <ac:picMk id="28" creationId="{8A6B1493-3D1B-4CFE-A739-4651F8E169B1}"/>
          </ac:picMkLst>
        </pc:picChg>
      </pc:sldChg>
      <pc:sldChg chg="del">
        <pc:chgData name="Adelman, Ian C." userId="996dd9d3-67bb-4864-9946-bc4d316ec381" providerId="ADAL" clId="{4187828E-4D72-4FC4-B64E-CA454F929B3F}" dt="2023-09-25T04:00:16.519" v="964" actId="47"/>
        <pc:sldMkLst>
          <pc:docMk/>
          <pc:sldMk cId="1810207211" sldId="276"/>
        </pc:sldMkLst>
      </pc:sldChg>
      <pc:sldChg chg="addSp delSp modSp del mod">
        <pc:chgData name="Adelman, Ian C." userId="996dd9d3-67bb-4864-9946-bc4d316ec381" providerId="ADAL" clId="{4187828E-4D72-4FC4-B64E-CA454F929B3F}" dt="2023-09-24T06:09:38.221" v="230" actId="47"/>
        <pc:sldMkLst>
          <pc:docMk/>
          <pc:sldMk cId="2566658972" sldId="277"/>
        </pc:sldMkLst>
        <pc:spChg chg="mod">
          <ac:chgData name="Adelman, Ian C." userId="996dd9d3-67bb-4864-9946-bc4d316ec381" providerId="ADAL" clId="{4187828E-4D72-4FC4-B64E-CA454F929B3F}" dt="2023-09-24T06:05:51.138" v="202" actId="1076"/>
          <ac:spMkLst>
            <pc:docMk/>
            <pc:sldMk cId="2566658972" sldId="277"/>
            <ac:spMk id="2" creationId="{95A790FC-A067-633C-9F31-D2273B261A18}"/>
          </ac:spMkLst>
        </pc:spChg>
        <pc:spChg chg="mod">
          <ac:chgData name="Adelman, Ian C." userId="996dd9d3-67bb-4864-9946-bc4d316ec381" providerId="ADAL" clId="{4187828E-4D72-4FC4-B64E-CA454F929B3F}" dt="2023-09-24T06:06:07.708" v="205" actId="1076"/>
          <ac:spMkLst>
            <pc:docMk/>
            <pc:sldMk cId="2566658972" sldId="277"/>
            <ac:spMk id="19" creationId="{DE810237-2480-1EB6-A866-8B1BFCA35D28}"/>
          </ac:spMkLst>
        </pc:spChg>
        <pc:spChg chg="del">
          <ac:chgData name="Adelman, Ian C." userId="996dd9d3-67bb-4864-9946-bc4d316ec381" providerId="ADAL" clId="{4187828E-4D72-4FC4-B64E-CA454F929B3F}" dt="2023-09-24T06:02:32.705" v="176" actId="478"/>
          <ac:spMkLst>
            <pc:docMk/>
            <pc:sldMk cId="2566658972" sldId="277"/>
            <ac:spMk id="30" creationId="{89D062C5-21E4-4CE1-DF72-79D01A5F60CD}"/>
          </ac:spMkLst>
        </pc:spChg>
        <pc:picChg chg="add del mod">
          <ac:chgData name="Adelman, Ian C." userId="996dd9d3-67bb-4864-9946-bc4d316ec381" providerId="ADAL" clId="{4187828E-4D72-4FC4-B64E-CA454F929B3F}" dt="2023-09-24T06:09:34.691" v="229" actId="478"/>
          <ac:picMkLst>
            <pc:docMk/>
            <pc:sldMk cId="2566658972" sldId="277"/>
            <ac:picMk id="4" creationId="{F4767EFF-5AAC-4B41-2514-9F2184F03652}"/>
          </ac:picMkLst>
        </pc:picChg>
        <pc:picChg chg="add del mod">
          <ac:chgData name="Adelman, Ian C." userId="996dd9d3-67bb-4864-9946-bc4d316ec381" providerId="ADAL" clId="{4187828E-4D72-4FC4-B64E-CA454F929B3F}" dt="2023-09-24T06:09:34.691" v="229" actId="478"/>
          <ac:picMkLst>
            <pc:docMk/>
            <pc:sldMk cId="2566658972" sldId="277"/>
            <ac:picMk id="6" creationId="{EEBBD423-3C50-2180-E85E-D119E4D4CF9F}"/>
          </ac:picMkLst>
        </pc:picChg>
        <pc:picChg chg="add del mod">
          <ac:chgData name="Adelman, Ian C." userId="996dd9d3-67bb-4864-9946-bc4d316ec381" providerId="ADAL" clId="{4187828E-4D72-4FC4-B64E-CA454F929B3F}" dt="2023-09-24T06:09:34.691" v="229" actId="478"/>
          <ac:picMkLst>
            <pc:docMk/>
            <pc:sldMk cId="2566658972" sldId="277"/>
            <ac:picMk id="7" creationId="{54F61C70-72F7-48C9-70F7-3815C3759B60}"/>
          </ac:picMkLst>
        </pc:picChg>
        <pc:picChg chg="add del mod">
          <ac:chgData name="Adelman, Ian C." userId="996dd9d3-67bb-4864-9946-bc4d316ec381" providerId="ADAL" clId="{4187828E-4D72-4FC4-B64E-CA454F929B3F}" dt="2023-09-24T06:09:34.691" v="229" actId="478"/>
          <ac:picMkLst>
            <pc:docMk/>
            <pc:sldMk cId="2566658972" sldId="277"/>
            <ac:picMk id="8" creationId="{5041D1DB-E75A-E1EC-EEF2-99CD1515E07D}"/>
          </ac:picMkLst>
        </pc:picChg>
        <pc:picChg chg="add del mod">
          <ac:chgData name="Adelman, Ian C." userId="996dd9d3-67bb-4864-9946-bc4d316ec381" providerId="ADAL" clId="{4187828E-4D72-4FC4-B64E-CA454F929B3F}" dt="2023-09-24T06:09:34.691" v="229" actId="478"/>
          <ac:picMkLst>
            <pc:docMk/>
            <pc:sldMk cId="2566658972" sldId="277"/>
            <ac:picMk id="9" creationId="{5172DA14-5AAF-E5D3-653D-A811DCF8B5D5}"/>
          </ac:picMkLst>
        </pc:picChg>
        <pc:picChg chg="mod">
          <ac:chgData name="Adelman, Ian C." userId="996dd9d3-67bb-4864-9946-bc4d316ec381" providerId="ADAL" clId="{4187828E-4D72-4FC4-B64E-CA454F929B3F}" dt="2023-09-24T06:05:43.016" v="201" actId="1076"/>
          <ac:picMkLst>
            <pc:docMk/>
            <pc:sldMk cId="2566658972" sldId="277"/>
            <ac:picMk id="23" creationId="{D31C25CF-EECE-5975-C8ED-E0FB8B6E3106}"/>
          </ac:picMkLst>
        </pc:picChg>
      </pc:sldChg>
      <pc:sldChg chg="del">
        <pc:chgData name="Adelman, Ian C." userId="996dd9d3-67bb-4864-9946-bc4d316ec381" providerId="ADAL" clId="{4187828E-4D72-4FC4-B64E-CA454F929B3F}" dt="2023-09-25T04:00:18.953" v="966" actId="47"/>
        <pc:sldMkLst>
          <pc:docMk/>
          <pc:sldMk cId="1439230320" sldId="278"/>
        </pc:sldMkLst>
      </pc:sldChg>
      <pc:sldChg chg="del">
        <pc:chgData name="Adelman, Ian C." userId="996dd9d3-67bb-4864-9946-bc4d316ec381" providerId="ADAL" clId="{4187828E-4D72-4FC4-B64E-CA454F929B3F}" dt="2023-09-25T04:00:17.195" v="965" actId="47"/>
        <pc:sldMkLst>
          <pc:docMk/>
          <pc:sldMk cId="1746992567" sldId="279"/>
        </pc:sldMkLst>
      </pc:sldChg>
      <pc:sldChg chg="del">
        <pc:chgData name="Adelman, Ian C." userId="996dd9d3-67bb-4864-9946-bc4d316ec381" providerId="ADAL" clId="{4187828E-4D72-4FC4-B64E-CA454F929B3F}" dt="2023-09-25T04:00:19.840" v="967" actId="47"/>
        <pc:sldMkLst>
          <pc:docMk/>
          <pc:sldMk cId="293674257" sldId="280"/>
        </pc:sldMkLst>
      </pc:sldChg>
      <pc:sldChg chg="addSp delSp modSp add del mod">
        <pc:chgData name="Adelman, Ian C." userId="996dd9d3-67bb-4864-9946-bc4d316ec381" providerId="ADAL" clId="{4187828E-4D72-4FC4-B64E-CA454F929B3F}" dt="2023-09-25T03:59:53.613" v="961" actId="47"/>
        <pc:sldMkLst>
          <pc:docMk/>
          <pc:sldMk cId="672643778" sldId="281"/>
        </pc:sldMkLst>
        <pc:spChg chg="mod">
          <ac:chgData name="Adelman, Ian C." userId="996dd9d3-67bb-4864-9946-bc4d316ec381" providerId="ADAL" clId="{4187828E-4D72-4FC4-B64E-CA454F929B3F}" dt="2023-09-24T06:38:09.713" v="492" actId="20577"/>
          <ac:spMkLst>
            <pc:docMk/>
            <pc:sldMk cId="672643778" sldId="281"/>
            <ac:spMk id="2" creationId="{95A790FC-A067-633C-9F31-D2273B261A18}"/>
          </ac:spMkLst>
        </pc:spChg>
        <pc:spChg chg="add mod">
          <ac:chgData name="Adelman, Ian C." userId="996dd9d3-67bb-4864-9946-bc4d316ec381" providerId="ADAL" clId="{4187828E-4D72-4FC4-B64E-CA454F929B3F}" dt="2023-09-24T06:38:32.372" v="548" actId="20577"/>
          <ac:spMkLst>
            <pc:docMk/>
            <pc:sldMk cId="672643778" sldId="281"/>
            <ac:spMk id="3" creationId="{29541B67-D96E-EC69-B5F6-E814FCA3D4C1}"/>
          </ac:spMkLst>
        </pc:spChg>
        <pc:spChg chg="del">
          <ac:chgData name="Adelman, Ian C." userId="996dd9d3-67bb-4864-9946-bc4d316ec381" providerId="ADAL" clId="{4187828E-4D72-4FC4-B64E-CA454F929B3F}" dt="2023-09-24T06:38:12.505" v="493" actId="478"/>
          <ac:spMkLst>
            <pc:docMk/>
            <pc:sldMk cId="672643778" sldId="281"/>
            <ac:spMk id="30" creationId="{89D062C5-21E4-4CE1-DF72-79D01A5F60CD}"/>
          </ac:spMkLst>
        </pc:spChg>
      </pc:sldChg>
      <pc:sldChg chg="addSp delSp modSp add del mod">
        <pc:chgData name="Adelman, Ian C." userId="996dd9d3-67bb-4864-9946-bc4d316ec381" providerId="ADAL" clId="{4187828E-4D72-4FC4-B64E-CA454F929B3F}" dt="2023-09-25T03:59:52.429" v="960" actId="47"/>
        <pc:sldMkLst>
          <pc:docMk/>
          <pc:sldMk cId="114894270" sldId="282"/>
        </pc:sldMkLst>
        <pc:spChg chg="mod">
          <ac:chgData name="Adelman, Ian C." userId="996dd9d3-67bb-4864-9946-bc4d316ec381" providerId="ADAL" clId="{4187828E-4D72-4FC4-B64E-CA454F929B3F}" dt="2023-09-24T06:20:25.680" v="451" actId="20577"/>
          <ac:spMkLst>
            <pc:docMk/>
            <pc:sldMk cId="114894270" sldId="282"/>
            <ac:spMk id="2" creationId="{B9C31156-6A4F-0720-955F-EB49B4501675}"/>
          </ac:spMkLst>
        </pc:spChg>
        <pc:spChg chg="del">
          <ac:chgData name="Adelman, Ian C." userId="996dd9d3-67bb-4864-9946-bc4d316ec381" providerId="ADAL" clId="{4187828E-4D72-4FC4-B64E-CA454F929B3F}" dt="2023-09-24T06:09:46.061" v="234" actId="478"/>
          <ac:spMkLst>
            <pc:docMk/>
            <pc:sldMk cId="114894270" sldId="282"/>
            <ac:spMk id="3" creationId="{05DA65CB-95D4-4C0A-25F1-1EDBEA195F9D}"/>
          </ac:spMkLst>
        </pc:spChg>
        <pc:spChg chg="add del mod">
          <ac:chgData name="Adelman, Ian C." userId="996dd9d3-67bb-4864-9946-bc4d316ec381" providerId="ADAL" clId="{4187828E-4D72-4FC4-B64E-CA454F929B3F}" dt="2023-09-24T06:09:48.133" v="235" actId="478"/>
          <ac:spMkLst>
            <pc:docMk/>
            <pc:sldMk cId="114894270" sldId="282"/>
            <ac:spMk id="5" creationId="{682E122F-5B23-3526-645A-07404B77644A}"/>
          </ac:spMkLst>
        </pc:spChg>
        <pc:spChg chg="add mod">
          <ac:chgData name="Adelman, Ian C." userId="996dd9d3-67bb-4864-9946-bc4d316ec381" providerId="ADAL" clId="{4187828E-4D72-4FC4-B64E-CA454F929B3F}" dt="2023-09-24T06:12:39.227" v="297" actId="164"/>
          <ac:spMkLst>
            <pc:docMk/>
            <pc:sldMk cId="114894270" sldId="282"/>
            <ac:spMk id="6" creationId="{F6C0A8A0-5E62-B8D4-7DC1-1B0686D7D786}"/>
          </ac:spMkLst>
        </pc:spChg>
        <pc:spChg chg="add mod">
          <ac:chgData name="Adelman, Ian C." userId="996dd9d3-67bb-4864-9946-bc4d316ec381" providerId="ADAL" clId="{4187828E-4D72-4FC4-B64E-CA454F929B3F}" dt="2023-09-24T06:12:39.227" v="297" actId="164"/>
          <ac:spMkLst>
            <pc:docMk/>
            <pc:sldMk cId="114894270" sldId="282"/>
            <ac:spMk id="7" creationId="{CEDB7F93-91F8-C0E1-7D33-533803A56AE6}"/>
          </ac:spMkLst>
        </pc:spChg>
        <pc:spChg chg="add mod">
          <ac:chgData name="Adelman, Ian C." userId="996dd9d3-67bb-4864-9946-bc4d316ec381" providerId="ADAL" clId="{4187828E-4D72-4FC4-B64E-CA454F929B3F}" dt="2023-09-24T06:12:39.227" v="297" actId="164"/>
          <ac:spMkLst>
            <pc:docMk/>
            <pc:sldMk cId="114894270" sldId="282"/>
            <ac:spMk id="8" creationId="{180067F5-6BF8-5583-1810-ED0DD178F62D}"/>
          </ac:spMkLst>
        </pc:spChg>
        <pc:spChg chg="add del">
          <ac:chgData name="Adelman, Ian C." userId="996dd9d3-67bb-4864-9946-bc4d316ec381" providerId="ADAL" clId="{4187828E-4D72-4FC4-B64E-CA454F929B3F}" dt="2023-09-24T06:16:05.394" v="349" actId="478"/>
          <ac:spMkLst>
            <pc:docMk/>
            <pc:sldMk cId="114894270" sldId="282"/>
            <ac:spMk id="34" creationId="{5EEAA81D-395E-66F9-5F41-C123695197C4}"/>
          </ac:spMkLst>
        </pc:spChg>
        <pc:spChg chg="add del mod">
          <ac:chgData name="Adelman, Ian C." userId="996dd9d3-67bb-4864-9946-bc4d316ec381" providerId="ADAL" clId="{4187828E-4D72-4FC4-B64E-CA454F929B3F}" dt="2023-09-24T06:17:54.767" v="380" actId="478"/>
          <ac:spMkLst>
            <pc:docMk/>
            <pc:sldMk cId="114894270" sldId="282"/>
            <ac:spMk id="35" creationId="{9EF004E2-8509-734A-0A74-9BEF2F7232C1}"/>
          </ac:spMkLst>
        </pc:spChg>
        <pc:spChg chg="add del mod">
          <ac:chgData name="Adelman, Ian C." userId="996dd9d3-67bb-4864-9946-bc4d316ec381" providerId="ADAL" clId="{4187828E-4D72-4FC4-B64E-CA454F929B3F}" dt="2023-09-24T06:18:35.529" v="395" actId="478"/>
          <ac:spMkLst>
            <pc:docMk/>
            <pc:sldMk cId="114894270" sldId="282"/>
            <ac:spMk id="36" creationId="{F395E9DC-323C-C5F9-60F2-54D39F3F24D5}"/>
          </ac:spMkLst>
        </pc:spChg>
        <pc:spChg chg="add mod">
          <ac:chgData name="Adelman, Ian C." userId="996dd9d3-67bb-4864-9946-bc4d316ec381" providerId="ADAL" clId="{4187828E-4D72-4FC4-B64E-CA454F929B3F}" dt="2023-09-24T06:18:33.558" v="394" actId="1076"/>
          <ac:spMkLst>
            <pc:docMk/>
            <pc:sldMk cId="114894270" sldId="282"/>
            <ac:spMk id="37" creationId="{36A253E7-9E36-3BDF-34F5-BAE44A23FFCE}"/>
          </ac:spMkLst>
        </pc:spChg>
        <pc:spChg chg="add del mod">
          <ac:chgData name="Adelman, Ian C." userId="996dd9d3-67bb-4864-9946-bc4d316ec381" providerId="ADAL" clId="{4187828E-4D72-4FC4-B64E-CA454F929B3F}" dt="2023-09-24T06:18:36.021" v="396" actId="478"/>
          <ac:spMkLst>
            <pc:docMk/>
            <pc:sldMk cId="114894270" sldId="282"/>
            <ac:spMk id="38" creationId="{BB86395A-CD8D-F716-E542-EAF7CE963642}"/>
          </ac:spMkLst>
        </pc:spChg>
        <pc:spChg chg="add mod">
          <ac:chgData name="Adelman, Ian C." userId="996dd9d3-67bb-4864-9946-bc4d316ec381" providerId="ADAL" clId="{4187828E-4D72-4FC4-B64E-CA454F929B3F}" dt="2023-09-24T06:18:43.842" v="398" actId="1076"/>
          <ac:spMkLst>
            <pc:docMk/>
            <pc:sldMk cId="114894270" sldId="282"/>
            <ac:spMk id="39" creationId="{D3C356EA-E52D-BF9A-21C7-79383BD694C8}"/>
          </ac:spMkLst>
        </pc:spChg>
        <pc:spChg chg="add mod">
          <ac:chgData name="Adelman, Ian C." userId="996dd9d3-67bb-4864-9946-bc4d316ec381" providerId="ADAL" clId="{4187828E-4D72-4FC4-B64E-CA454F929B3F}" dt="2023-09-24T06:18:54.311" v="400" actId="1076"/>
          <ac:spMkLst>
            <pc:docMk/>
            <pc:sldMk cId="114894270" sldId="282"/>
            <ac:spMk id="40" creationId="{1659FF73-FE04-C623-B8BC-69EFF08A7799}"/>
          </ac:spMkLst>
        </pc:spChg>
        <pc:spChg chg="add mod">
          <ac:chgData name="Adelman, Ian C." userId="996dd9d3-67bb-4864-9946-bc4d316ec381" providerId="ADAL" clId="{4187828E-4D72-4FC4-B64E-CA454F929B3F}" dt="2023-09-24T06:21:01.641" v="476" actId="1076"/>
          <ac:spMkLst>
            <pc:docMk/>
            <pc:sldMk cId="114894270" sldId="282"/>
            <ac:spMk id="61" creationId="{4F6296CF-72B5-79B4-E908-688C51BDF36F}"/>
          </ac:spMkLst>
        </pc:spChg>
        <pc:grpChg chg="add del mod">
          <ac:chgData name="Adelman, Ian C." userId="996dd9d3-67bb-4864-9946-bc4d316ec381" providerId="ADAL" clId="{4187828E-4D72-4FC4-B64E-CA454F929B3F}" dt="2023-09-24T06:17:46.847" v="377" actId="1076"/>
          <ac:grpSpMkLst>
            <pc:docMk/>
            <pc:sldMk cId="114894270" sldId="282"/>
            <ac:grpSpMk id="9" creationId="{9DFB2E83-A93C-0681-D1D8-F83F3DC43910}"/>
          </ac:grpSpMkLst>
        </pc:grpChg>
        <pc:picChg chg="add mod">
          <ac:chgData name="Adelman, Ian C." userId="996dd9d3-67bb-4864-9946-bc4d316ec381" providerId="ADAL" clId="{4187828E-4D72-4FC4-B64E-CA454F929B3F}" dt="2023-09-24T06:20:12.485" v="430" actId="1076"/>
          <ac:picMkLst>
            <pc:docMk/>
            <pc:sldMk cId="114894270" sldId="282"/>
            <ac:picMk id="31" creationId="{2F65345E-1C13-A124-E45E-41AF58FA1DDF}"/>
          </ac:picMkLst>
        </pc:picChg>
        <pc:picChg chg="add del mod">
          <ac:chgData name="Adelman, Ian C." userId="996dd9d3-67bb-4864-9946-bc4d316ec381" providerId="ADAL" clId="{4187828E-4D72-4FC4-B64E-CA454F929B3F}" dt="2023-09-24T06:18:13.030" v="387" actId="478"/>
          <ac:picMkLst>
            <pc:docMk/>
            <pc:sldMk cId="114894270" sldId="282"/>
            <ac:picMk id="32" creationId="{A5A98590-C828-9114-A78F-E6F9338F8714}"/>
          </ac:picMkLst>
        </pc:picChg>
        <pc:picChg chg="add del mod">
          <ac:chgData name="Adelman, Ian C." userId="996dd9d3-67bb-4864-9946-bc4d316ec381" providerId="ADAL" clId="{4187828E-4D72-4FC4-B64E-CA454F929B3F}" dt="2023-09-24T06:18:12.144" v="386" actId="478"/>
          <ac:picMkLst>
            <pc:docMk/>
            <pc:sldMk cId="114894270" sldId="282"/>
            <ac:picMk id="33" creationId="{D1B6AA33-F552-E099-7103-3038EFB4204D}"/>
          </ac:picMkLst>
        </pc:picChg>
        <pc:cxnChg chg="add del mod">
          <ac:chgData name="Adelman, Ian C." userId="996dd9d3-67bb-4864-9946-bc4d316ec381" providerId="ADAL" clId="{4187828E-4D72-4FC4-B64E-CA454F929B3F}" dt="2023-09-24T06:13:39.671" v="312" actId="478"/>
          <ac:cxnSpMkLst>
            <pc:docMk/>
            <pc:sldMk cId="114894270" sldId="282"/>
            <ac:cxnSpMk id="11" creationId="{BEFC0BFD-1C37-49E0-3A89-65BCB3481091}"/>
          </ac:cxnSpMkLst>
        </pc:cxnChg>
        <pc:cxnChg chg="add del mod">
          <ac:chgData name="Adelman, Ian C." userId="996dd9d3-67bb-4864-9946-bc4d316ec381" providerId="ADAL" clId="{4187828E-4D72-4FC4-B64E-CA454F929B3F}" dt="2023-09-24T06:13:57.805" v="321" actId="478"/>
          <ac:cxnSpMkLst>
            <pc:docMk/>
            <pc:sldMk cId="114894270" sldId="282"/>
            <ac:cxnSpMk id="22" creationId="{37C606AA-7179-3FD3-3B04-CD837244551F}"/>
          </ac:cxnSpMkLst>
        </pc:cxnChg>
        <pc:cxnChg chg="add mod">
          <ac:chgData name="Adelman, Ian C." userId="996dd9d3-67bb-4864-9946-bc4d316ec381" providerId="ADAL" clId="{4187828E-4D72-4FC4-B64E-CA454F929B3F}" dt="2023-09-24T06:19:34.202" v="413" actId="14100"/>
          <ac:cxnSpMkLst>
            <pc:docMk/>
            <pc:sldMk cId="114894270" sldId="282"/>
            <ac:cxnSpMk id="42" creationId="{037829B5-AFE9-D0BC-D084-8CACA6E05AB1}"/>
          </ac:cxnSpMkLst>
        </pc:cxnChg>
        <pc:cxnChg chg="add del mod">
          <ac:chgData name="Adelman, Ian C." userId="996dd9d3-67bb-4864-9946-bc4d316ec381" providerId="ADAL" clId="{4187828E-4D72-4FC4-B64E-CA454F929B3F}" dt="2023-09-24T06:19:56.221" v="424" actId="478"/>
          <ac:cxnSpMkLst>
            <pc:docMk/>
            <pc:sldMk cId="114894270" sldId="282"/>
            <ac:cxnSpMk id="44" creationId="{A1F95026-CC2A-545F-61ED-C7FF4DBF898F}"/>
          </ac:cxnSpMkLst>
        </pc:cxnChg>
        <pc:cxnChg chg="add mod">
          <ac:chgData name="Adelman, Ian C." userId="996dd9d3-67bb-4864-9946-bc4d316ec381" providerId="ADAL" clId="{4187828E-4D72-4FC4-B64E-CA454F929B3F}" dt="2023-09-24T06:20:03.948" v="427" actId="1076"/>
          <ac:cxnSpMkLst>
            <pc:docMk/>
            <pc:sldMk cId="114894270" sldId="282"/>
            <ac:cxnSpMk id="48" creationId="{B83B6222-736F-E8FA-0279-30DA1C083F70}"/>
          </ac:cxnSpMkLst>
        </pc:cxnChg>
        <pc:cxnChg chg="add mod">
          <ac:chgData name="Adelman, Ian C." userId="996dd9d3-67bb-4864-9946-bc4d316ec381" providerId="ADAL" clId="{4187828E-4D72-4FC4-B64E-CA454F929B3F}" dt="2023-09-24T06:20:10.354" v="429" actId="14100"/>
          <ac:cxnSpMkLst>
            <pc:docMk/>
            <pc:sldMk cId="114894270" sldId="282"/>
            <ac:cxnSpMk id="59" creationId="{59BE1351-6231-43A6-A57E-B046C0E15FA6}"/>
          </ac:cxnSpMkLst>
        </pc:cxnChg>
      </pc:sldChg>
      <pc:sldChg chg="new mod modClrScheme chgLayout">
        <pc:chgData name="Adelman, Ian C." userId="996dd9d3-67bb-4864-9946-bc4d316ec381" providerId="ADAL" clId="{4187828E-4D72-4FC4-B64E-CA454F929B3F}" dt="2023-09-25T02:15:07.247" v="853" actId="700"/>
        <pc:sldMkLst>
          <pc:docMk/>
          <pc:sldMk cId="461482510" sldId="283"/>
        </pc:sldMkLst>
      </pc:sldChg>
      <pc:sldChg chg="addSp delSp modSp new mod">
        <pc:chgData name="Adelman, Ian C." userId="996dd9d3-67bb-4864-9946-bc4d316ec381" providerId="ADAL" clId="{4187828E-4D72-4FC4-B64E-CA454F929B3F}" dt="2023-09-25T07:18:34.227" v="1028" actId="22"/>
        <pc:sldMkLst>
          <pc:docMk/>
          <pc:sldMk cId="629049344" sldId="284"/>
        </pc:sldMkLst>
        <pc:picChg chg="add del mod">
          <ac:chgData name="Adelman, Ian C." userId="996dd9d3-67bb-4864-9946-bc4d316ec381" providerId="ADAL" clId="{4187828E-4D72-4FC4-B64E-CA454F929B3F}" dt="2023-09-25T07:18:32.821" v="1027" actId="478"/>
          <ac:picMkLst>
            <pc:docMk/>
            <pc:sldMk cId="629049344" sldId="284"/>
            <ac:picMk id="3" creationId="{E894EAE1-80DD-9EF5-9EBE-707AD2CC7974}"/>
          </ac:picMkLst>
        </pc:picChg>
        <pc:picChg chg="add">
          <ac:chgData name="Adelman, Ian C." userId="996dd9d3-67bb-4864-9946-bc4d316ec381" providerId="ADAL" clId="{4187828E-4D72-4FC4-B64E-CA454F929B3F}" dt="2023-09-25T07:18:34.227" v="1028" actId="22"/>
          <ac:picMkLst>
            <pc:docMk/>
            <pc:sldMk cId="629049344" sldId="284"/>
            <ac:picMk id="5" creationId="{A16888C3-6791-B6CC-ADAE-D1507D2C39E1}"/>
          </ac:picMkLst>
        </pc:picChg>
      </pc:sldChg>
      <pc:sldChg chg="addSp delSp new add del mod">
        <pc:chgData name="Adelman, Ian C." userId="996dd9d3-67bb-4864-9946-bc4d316ec381" providerId="ADAL" clId="{4187828E-4D72-4FC4-B64E-CA454F929B3F}" dt="2023-09-25T07:18:50.811" v="1032" actId="22"/>
        <pc:sldMkLst>
          <pc:docMk/>
          <pc:sldMk cId="1150323329" sldId="285"/>
        </pc:sldMkLst>
        <pc:picChg chg="add del">
          <ac:chgData name="Adelman, Ian C." userId="996dd9d3-67bb-4864-9946-bc4d316ec381" providerId="ADAL" clId="{4187828E-4D72-4FC4-B64E-CA454F929B3F}" dt="2023-09-25T04:09:11.334" v="991" actId="478"/>
          <ac:picMkLst>
            <pc:docMk/>
            <pc:sldMk cId="1150323329" sldId="285"/>
            <ac:picMk id="3" creationId="{4E2068FE-EB75-D294-3D0D-FF14BB71C577}"/>
          </ac:picMkLst>
        </pc:picChg>
        <pc:picChg chg="add del">
          <ac:chgData name="Adelman, Ian C." userId="996dd9d3-67bb-4864-9946-bc4d316ec381" providerId="ADAL" clId="{4187828E-4D72-4FC4-B64E-CA454F929B3F}" dt="2023-09-25T07:18:47.321" v="1031" actId="478"/>
          <ac:picMkLst>
            <pc:docMk/>
            <pc:sldMk cId="1150323329" sldId="285"/>
            <ac:picMk id="5" creationId="{FD093462-815A-DE68-F479-58AE5E776EA6}"/>
          </ac:picMkLst>
        </pc:picChg>
        <pc:picChg chg="add">
          <ac:chgData name="Adelman, Ian C." userId="996dd9d3-67bb-4864-9946-bc4d316ec381" providerId="ADAL" clId="{4187828E-4D72-4FC4-B64E-CA454F929B3F}" dt="2023-09-25T07:18:50.811" v="1032" actId="22"/>
          <ac:picMkLst>
            <pc:docMk/>
            <pc:sldMk cId="1150323329" sldId="285"/>
            <ac:picMk id="7" creationId="{2424FB65-B0BA-C6B3-2244-0275F7D7FEFE}"/>
          </ac:picMkLst>
        </pc:picChg>
      </pc:sldChg>
      <pc:sldChg chg="addSp delSp modSp new add del mod">
        <pc:chgData name="Adelman, Ian C." userId="996dd9d3-67bb-4864-9946-bc4d316ec381" providerId="ADAL" clId="{4187828E-4D72-4FC4-B64E-CA454F929B3F}" dt="2023-09-25T07:39:10.433" v="1078" actId="22"/>
        <pc:sldMkLst>
          <pc:docMk/>
          <pc:sldMk cId="1054432579" sldId="286"/>
        </pc:sldMkLst>
        <pc:picChg chg="add del mod">
          <ac:chgData name="Adelman, Ian C." userId="996dd9d3-67bb-4864-9946-bc4d316ec381" providerId="ADAL" clId="{4187828E-4D72-4FC4-B64E-CA454F929B3F}" dt="2023-09-25T04:21:15.520" v="997" actId="478"/>
          <ac:picMkLst>
            <pc:docMk/>
            <pc:sldMk cId="1054432579" sldId="286"/>
            <ac:picMk id="3" creationId="{A7A7A8EE-CA88-4D6C-CCBA-16BACF9E5D4C}"/>
          </ac:picMkLst>
        </pc:picChg>
        <pc:picChg chg="add del">
          <ac:chgData name="Adelman, Ian C." userId="996dd9d3-67bb-4864-9946-bc4d316ec381" providerId="ADAL" clId="{4187828E-4D72-4FC4-B64E-CA454F929B3F}" dt="2023-09-25T04:24:32.168" v="1004" actId="478"/>
          <ac:picMkLst>
            <pc:docMk/>
            <pc:sldMk cId="1054432579" sldId="286"/>
            <ac:picMk id="5" creationId="{F63C2544-4234-2C59-3300-AFEB377A477F}"/>
          </ac:picMkLst>
        </pc:picChg>
        <pc:picChg chg="add del">
          <ac:chgData name="Adelman, Ian C." userId="996dd9d3-67bb-4864-9946-bc4d316ec381" providerId="ADAL" clId="{4187828E-4D72-4FC4-B64E-CA454F929B3F}" dt="2023-09-25T07:19:08.525" v="1037" actId="478"/>
          <ac:picMkLst>
            <pc:docMk/>
            <pc:sldMk cId="1054432579" sldId="286"/>
            <ac:picMk id="7" creationId="{DF088311-7173-D79E-5597-0A5447E9E4A6}"/>
          </ac:picMkLst>
        </pc:picChg>
        <pc:picChg chg="add del">
          <ac:chgData name="Adelman, Ian C." userId="996dd9d3-67bb-4864-9946-bc4d316ec381" providerId="ADAL" clId="{4187828E-4D72-4FC4-B64E-CA454F929B3F}" dt="2023-09-25T07:39:06.426" v="1077" actId="478"/>
          <ac:picMkLst>
            <pc:docMk/>
            <pc:sldMk cId="1054432579" sldId="286"/>
            <ac:picMk id="9" creationId="{70F397E2-28F7-7C71-DCE6-D807F25F629C}"/>
          </ac:picMkLst>
        </pc:picChg>
        <pc:picChg chg="add">
          <ac:chgData name="Adelman, Ian C." userId="996dd9d3-67bb-4864-9946-bc4d316ec381" providerId="ADAL" clId="{4187828E-4D72-4FC4-B64E-CA454F929B3F}" dt="2023-09-25T07:39:10.433" v="1078" actId="22"/>
          <ac:picMkLst>
            <pc:docMk/>
            <pc:sldMk cId="1054432579" sldId="286"/>
            <ac:picMk id="11" creationId="{EA1E4C19-65B6-A949-B9BA-76D383DA3842}"/>
          </ac:picMkLst>
        </pc:picChg>
      </pc:sldChg>
      <pc:sldChg chg="addSp delSp new mod">
        <pc:chgData name="Adelman, Ian C." userId="996dd9d3-67bb-4864-9946-bc4d316ec381" providerId="ADAL" clId="{4187828E-4D72-4FC4-B64E-CA454F929B3F}" dt="2023-09-25T07:40:10.121" v="1080" actId="22"/>
        <pc:sldMkLst>
          <pc:docMk/>
          <pc:sldMk cId="1220861641" sldId="287"/>
        </pc:sldMkLst>
        <pc:picChg chg="add del">
          <ac:chgData name="Adelman, Ian C." userId="996dd9d3-67bb-4864-9946-bc4d316ec381" providerId="ADAL" clId="{4187828E-4D72-4FC4-B64E-CA454F929B3F}" dt="2023-09-25T04:24:47.498" v="1006" actId="478"/>
          <ac:picMkLst>
            <pc:docMk/>
            <pc:sldMk cId="1220861641" sldId="287"/>
            <ac:picMk id="3" creationId="{590B2978-4856-D7D9-16CC-5F3EAAD5E171}"/>
          </ac:picMkLst>
        </pc:picChg>
        <pc:picChg chg="add del">
          <ac:chgData name="Adelman, Ian C." userId="996dd9d3-67bb-4864-9946-bc4d316ec381" providerId="ADAL" clId="{4187828E-4D72-4FC4-B64E-CA454F929B3F}" dt="2023-09-25T07:19:12.399" v="1039" actId="478"/>
          <ac:picMkLst>
            <pc:docMk/>
            <pc:sldMk cId="1220861641" sldId="287"/>
            <ac:picMk id="5" creationId="{22C05565-E9C9-B4DC-7342-0213F397027C}"/>
          </ac:picMkLst>
        </pc:picChg>
        <pc:picChg chg="add del">
          <ac:chgData name="Adelman, Ian C." userId="996dd9d3-67bb-4864-9946-bc4d316ec381" providerId="ADAL" clId="{4187828E-4D72-4FC4-B64E-CA454F929B3F}" dt="2023-09-25T07:19:06.814" v="1035" actId="22"/>
          <ac:picMkLst>
            <pc:docMk/>
            <pc:sldMk cId="1220861641" sldId="287"/>
            <ac:picMk id="7" creationId="{6E0BA5C8-6C1F-7957-E211-E40F94876645}"/>
          </ac:picMkLst>
        </pc:picChg>
        <pc:picChg chg="add del">
          <ac:chgData name="Adelman, Ian C." userId="996dd9d3-67bb-4864-9946-bc4d316ec381" providerId="ADAL" clId="{4187828E-4D72-4FC4-B64E-CA454F929B3F}" dt="2023-09-25T07:40:02.441" v="1079" actId="478"/>
          <ac:picMkLst>
            <pc:docMk/>
            <pc:sldMk cId="1220861641" sldId="287"/>
            <ac:picMk id="9" creationId="{59CCE6D7-8F19-2B44-A3B0-57010023020F}"/>
          </ac:picMkLst>
        </pc:picChg>
        <pc:picChg chg="add">
          <ac:chgData name="Adelman, Ian C." userId="996dd9d3-67bb-4864-9946-bc4d316ec381" providerId="ADAL" clId="{4187828E-4D72-4FC4-B64E-CA454F929B3F}" dt="2023-09-25T07:40:10.121" v="1080" actId="22"/>
          <ac:picMkLst>
            <pc:docMk/>
            <pc:sldMk cId="1220861641" sldId="287"/>
            <ac:picMk id="11" creationId="{7604FD0D-AFA8-A74E-AA5E-FFC934A74083}"/>
          </ac:picMkLst>
        </pc:picChg>
      </pc:sldChg>
      <pc:sldChg chg="addSp delSp new mod">
        <pc:chgData name="Adelman, Ian C." userId="996dd9d3-67bb-4864-9946-bc4d316ec381" providerId="ADAL" clId="{4187828E-4D72-4FC4-B64E-CA454F929B3F}" dt="2023-09-25T07:19:51.644" v="1042" actId="22"/>
        <pc:sldMkLst>
          <pc:docMk/>
          <pc:sldMk cId="3453929296" sldId="288"/>
        </pc:sldMkLst>
        <pc:picChg chg="add del">
          <ac:chgData name="Adelman, Ian C." userId="996dd9d3-67bb-4864-9946-bc4d316ec381" providerId="ADAL" clId="{4187828E-4D72-4FC4-B64E-CA454F929B3F}" dt="2023-09-25T04:24:59.260" v="1008" actId="478"/>
          <ac:picMkLst>
            <pc:docMk/>
            <pc:sldMk cId="3453929296" sldId="288"/>
            <ac:picMk id="3" creationId="{3D8F540C-1E75-6CE8-9F15-729BDA33E932}"/>
          </ac:picMkLst>
        </pc:picChg>
        <pc:picChg chg="add del">
          <ac:chgData name="Adelman, Ian C." userId="996dd9d3-67bb-4864-9946-bc4d316ec381" providerId="ADAL" clId="{4187828E-4D72-4FC4-B64E-CA454F929B3F}" dt="2023-09-25T07:19:49.943" v="1041" actId="478"/>
          <ac:picMkLst>
            <pc:docMk/>
            <pc:sldMk cId="3453929296" sldId="288"/>
            <ac:picMk id="5" creationId="{BB8EA1E5-ACE0-9EA1-22D7-015D1EACFA86}"/>
          </ac:picMkLst>
        </pc:picChg>
        <pc:picChg chg="add">
          <ac:chgData name="Adelman, Ian C." userId="996dd9d3-67bb-4864-9946-bc4d316ec381" providerId="ADAL" clId="{4187828E-4D72-4FC4-B64E-CA454F929B3F}" dt="2023-09-25T07:19:51.644" v="1042" actId="22"/>
          <ac:picMkLst>
            <pc:docMk/>
            <pc:sldMk cId="3453929296" sldId="288"/>
            <ac:picMk id="7" creationId="{7265D2C0-A750-E1F9-D7AB-B9F058A1B501}"/>
          </ac:picMkLst>
        </pc:picChg>
      </pc:sldChg>
      <pc:sldChg chg="addSp delSp new mod">
        <pc:chgData name="Adelman, Ian C." userId="996dd9d3-67bb-4864-9946-bc4d316ec381" providerId="ADAL" clId="{4187828E-4D72-4FC4-B64E-CA454F929B3F}" dt="2023-09-25T07:20:18.952" v="1044" actId="22"/>
        <pc:sldMkLst>
          <pc:docMk/>
          <pc:sldMk cId="497284470" sldId="289"/>
        </pc:sldMkLst>
        <pc:picChg chg="add del">
          <ac:chgData name="Adelman, Ian C." userId="996dd9d3-67bb-4864-9946-bc4d316ec381" providerId="ADAL" clId="{4187828E-4D72-4FC4-B64E-CA454F929B3F}" dt="2023-09-25T07:20:16.888" v="1043" actId="478"/>
          <ac:picMkLst>
            <pc:docMk/>
            <pc:sldMk cId="497284470" sldId="289"/>
            <ac:picMk id="3" creationId="{9289E9C5-7E64-3A27-A5C7-6A38B196DD7A}"/>
          </ac:picMkLst>
        </pc:picChg>
        <pc:picChg chg="add">
          <ac:chgData name="Adelman, Ian C." userId="996dd9d3-67bb-4864-9946-bc4d316ec381" providerId="ADAL" clId="{4187828E-4D72-4FC4-B64E-CA454F929B3F}" dt="2023-09-25T07:20:18.952" v="1044" actId="22"/>
          <ac:picMkLst>
            <pc:docMk/>
            <pc:sldMk cId="497284470" sldId="289"/>
            <ac:picMk id="5" creationId="{69E26F81-0D22-2EB2-F0AF-C27D314EC13A}"/>
          </ac:picMkLst>
        </pc:picChg>
      </pc:sldChg>
      <pc:sldChg chg="addSp delSp new mod">
        <pc:chgData name="Adelman, Ian C." userId="996dd9d3-67bb-4864-9946-bc4d316ec381" providerId="ADAL" clId="{4187828E-4D72-4FC4-B64E-CA454F929B3F}" dt="2023-09-25T07:20:38.635" v="1046" actId="22"/>
        <pc:sldMkLst>
          <pc:docMk/>
          <pc:sldMk cId="3694384602" sldId="290"/>
        </pc:sldMkLst>
        <pc:picChg chg="add del">
          <ac:chgData name="Adelman, Ian C." userId="996dd9d3-67bb-4864-9946-bc4d316ec381" providerId="ADAL" clId="{4187828E-4D72-4FC4-B64E-CA454F929B3F}" dt="2023-09-25T07:20:23.931" v="1045" actId="478"/>
          <ac:picMkLst>
            <pc:docMk/>
            <pc:sldMk cId="3694384602" sldId="290"/>
            <ac:picMk id="3" creationId="{27263660-5860-1B33-132E-0BD52F5D7B63}"/>
          </ac:picMkLst>
        </pc:picChg>
        <pc:picChg chg="add">
          <ac:chgData name="Adelman, Ian C." userId="996dd9d3-67bb-4864-9946-bc4d316ec381" providerId="ADAL" clId="{4187828E-4D72-4FC4-B64E-CA454F929B3F}" dt="2023-09-25T07:20:38.635" v="1046" actId="22"/>
          <ac:picMkLst>
            <pc:docMk/>
            <pc:sldMk cId="3694384602" sldId="290"/>
            <ac:picMk id="5" creationId="{B44F1735-CDAD-740A-A2C3-4A154D871B0D}"/>
          </ac:picMkLst>
        </pc:picChg>
      </pc:sldChg>
      <pc:sldChg chg="addSp delSp new mod">
        <pc:chgData name="Adelman, Ian C." userId="996dd9d3-67bb-4864-9946-bc4d316ec381" providerId="ADAL" clId="{4187828E-4D72-4FC4-B64E-CA454F929B3F}" dt="2023-09-25T07:21:19.662" v="1048" actId="22"/>
        <pc:sldMkLst>
          <pc:docMk/>
          <pc:sldMk cId="86891848" sldId="291"/>
        </pc:sldMkLst>
        <pc:picChg chg="add del">
          <ac:chgData name="Adelman, Ian C." userId="996dd9d3-67bb-4864-9946-bc4d316ec381" providerId="ADAL" clId="{4187828E-4D72-4FC4-B64E-CA454F929B3F}" dt="2023-09-25T07:21:18.403" v="1047" actId="478"/>
          <ac:picMkLst>
            <pc:docMk/>
            <pc:sldMk cId="86891848" sldId="291"/>
            <ac:picMk id="3" creationId="{9B85EE9C-AA5D-F893-8086-2B551801E76E}"/>
          </ac:picMkLst>
        </pc:picChg>
        <pc:picChg chg="add">
          <ac:chgData name="Adelman, Ian C." userId="996dd9d3-67bb-4864-9946-bc4d316ec381" providerId="ADAL" clId="{4187828E-4D72-4FC4-B64E-CA454F929B3F}" dt="2023-09-25T07:21:19.662" v="1048" actId="22"/>
          <ac:picMkLst>
            <pc:docMk/>
            <pc:sldMk cId="86891848" sldId="291"/>
            <ac:picMk id="5" creationId="{DBD810DB-C359-FEA1-8416-A8848D385593}"/>
          </ac:picMkLst>
        </pc:picChg>
      </pc:sldChg>
      <pc:sldChg chg="new del">
        <pc:chgData name="Adelman, Ian C." userId="996dd9d3-67bb-4864-9946-bc4d316ec381" providerId="ADAL" clId="{4187828E-4D72-4FC4-B64E-CA454F929B3F}" dt="2023-09-25T07:17:14.861" v="1022" actId="47"/>
        <pc:sldMkLst>
          <pc:docMk/>
          <pc:sldMk cId="1676957143" sldId="292"/>
        </pc:sldMkLst>
      </pc:sldChg>
      <pc:sldChg chg="addSp delSp modSp new mod">
        <pc:chgData name="Adelman, Ian C." userId="996dd9d3-67bb-4864-9946-bc4d316ec381" providerId="ADAL" clId="{4187828E-4D72-4FC4-B64E-CA454F929B3F}" dt="2023-09-25T07:17:35.545" v="1026" actId="1076"/>
        <pc:sldMkLst>
          <pc:docMk/>
          <pc:sldMk cId="3135059421" sldId="293"/>
        </pc:sldMkLst>
        <pc:picChg chg="add del">
          <ac:chgData name="Adelman, Ian C." userId="996dd9d3-67bb-4864-9946-bc4d316ec381" providerId="ADAL" clId="{4187828E-4D72-4FC4-B64E-CA454F929B3F}" dt="2023-09-25T07:17:18.657" v="1024" actId="22"/>
          <ac:picMkLst>
            <pc:docMk/>
            <pc:sldMk cId="3135059421" sldId="293"/>
            <ac:picMk id="3" creationId="{98D48E10-1F4B-DFF2-7CC1-68987AD8D879}"/>
          </ac:picMkLst>
        </pc:picChg>
        <pc:picChg chg="add mod">
          <ac:chgData name="Adelman, Ian C." userId="996dd9d3-67bb-4864-9946-bc4d316ec381" providerId="ADAL" clId="{4187828E-4D72-4FC4-B64E-CA454F929B3F}" dt="2023-09-25T07:17:35.545" v="1026" actId="1076"/>
          <ac:picMkLst>
            <pc:docMk/>
            <pc:sldMk cId="3135059421" sldId="293"/>
            <ac:picMk id="5" creationId="{E1509638-3C85-18C2-D753-A89509D8236A}"/>
          </ac:picMkLst>
        </pc:picChg>
      </pc:sldChg>
      <pc:sldChg chg="addSp new mod">
        <pc:chgData name="Adelman, Ian C." userId="996dd9d3-67bb-4864-9946-bc4d316ec381" providerId="ADAL" clId="{4187828E-4D72-4FC4-B64E-CA454F929B3F}" dt="2023-09-25T07:21:43.016" v="1050" actId="22"/>
        <pc:sldMkLst>
          <pc:docMk/>
          <pc:sldMk cId="2594674688" sldId="294"/>
        </pc:sldMkLst>
        <pc:picChg chg="add">
          <ac:chgData name="Adelman, Ian C." userId="996dd9d3-67bb-4864-9946-bc4d316ec381" providerId="ADAL" clId="{4187828E-4D72-4FC4-B64E-CA454F929B3F}" dt="2023-09-25T07:21:43.016" v="1050" actId="22"/>
          <ac:picMkLst>
            <pc:docMk/>
            <pc:sldMk cId="2594674688" sldId="294"/>
            <ac:picMk id="3" creationId="{0AAB50A0-96D4-F8A4-0670-BBDDADAF393E}"/>
          </ac:picMkLst>
        </pc:picChg>
      </pc:sldChg>
      <pc:sldChg chg="addSp new mod">
        <pc:chgData name="Adelman, Ian C." userId="996dd9d3-67bb-4864-9946-bc4d316ec381" providerId="ADAL" clId="{4187828E-4D72-4FC4-B64E-CA454F929B3F}" dt="2023-09-25T07:22:01.408" v="1052" actId="22"/>
        <pc:sldMkLst>
          <pc:docMk/>
          <pc:sldMk cId="549878151" sldId="295"/>
        </pc:sldMkLst>
        <pc:picChg chg="add">
          <ac:chgData name="Adelman, Ian C." userId="996dd9d3-67bb-4864-9946-bc4d316ec381" providerId="ADAL" clId="{4187828E-4D72-4FC4-B64E-CA454F929B3F}" dt="2023-09-25T07:22:01.408" v="1052" actId="22"/>
          <ac:picMkLst>
            <pc:docMk/>
            <pc:sldMk cId="549878151" sldId="295"/>
            <ac:picMk id="3" creationId="{0AE0F371-A47A-A532-837B-39435CB20446}"/>
          </ac:picMkLst>
        </pc:picChg>
      </pc:sldChg>
      <pc:sldChg chg="addSp new mod">
        <pc:chgData name="Adelman, Ian C." userId="996dd9d3-67bb-4864-9946-bc4d316ec381" providerId="ADAL" clId="{4187828E-4D72-4FC4-B64E-CA454F929B3F}" dt="2023-09-25T07:22:16.992" v="1054" actId="22"/>
        <pc:sldMkLst>
          <pc:docMk/>
          <pc:sldMk cId="3756278564" sldId="296"/>
        </pc:sldMkLst>
        <pc:picChg chg="add">
          <ac:chgData name="Adelman, Ian C." userId="996dd9d3-67bb-4864-9946-bc4d316ec381" providerId="ADAL" clId="{4187828E-4D72-4FC4-B64E-CA454F929B3F}" dt="2023-09-25T07:22:16.992" v="1054" actId="22"/>
          <ac:picMkLst>
            <pc:docMk/>
            <pc:sldMk cId="3756278564" sldId="296"/>
            <ac:picMk id="3" creationId="{39B7BA0D-86D8-2BA2-1328-6C98E0387C4D}"/>
          </ac:picMkLst>
        </pc:picChg>
      </pc:sldChg>
      <pc:sldChg chg="addSp new mod">
        <pc:chgData name="Adelman, Ian C." userId="996dd9d3-67bb-4864-9946-bc4d316ec381" providerId="ADAL" clId="{4187828E-4D72-4FC4-B64E-CA454F929B3F}" dt="2023-09-25T07:22:49.673" v="1056" actId="22"/>
        <pc:sldMkLst>
          <pc:docMk/>
          <pc:sldMk cId="37440526" sldId="297"/>
        </pc:sldMkLst>
        <pc:picChg chg="add">
          <ac:chgData name="Adelman, Ian C." userId="996dd9d3-67bb-4864-9946-bc4d316ec381" providerId="ADAL" clId="{4187828E-4D72-4FC4-B64E-CA454F929B3F}" dt="2023-09-25T07:22:49.673" v="1056" actId="22"/>
          <ac:picMkLst>
            <pc:docMk/>
            <pc:sldMk cId="37440526" sldId="297"/>
            <ac:picMk id="3" creationId="{36D53C59-48F8-E551-33C1-CADFC6BF49F0}"/>
          </ac:picMkLst>
        </pc:picChg>
      </pc:sldChg>
      <pc:sldChg chg="addSp modSp new mod modAnim">
        <pc:chgData name="Adelman, Ian C." userId="996dd9d3-67bb-4864-9946-bc4d316ec381" providerId="ADAL" clId="{4187828E-4D72-4FC4-B64E-CA454F929B3F}" dt="2023-09-25T07:25:06.941" v="1075"/>
        <pc:sldMkLst>
          <pc:docMk/>
          <pc:sldMk cId="1967747647" sldId="298"/>
        </pc:sldMkLst>
        <pc:graphicFrameChg chg="add mod modGraphic">
          <ac:chgData name="Adelman, Ian C." userId="996dd9d3-67bb-4864-9946-bc4d316ec381" providerId="ADAL" clId="{4187828E-4D72-4FC4-B64E-CA454F929B3F}" dt="2023-09-25T07:24:36.331" v="1074"/>
          <ac:graphicFrameMkLst>
            <pc:docMk/>
            <pc:sldMk cId="1967747647" sldId="298"/>
            <ac:graphicFrameMk id="4" creationId="{8B293573-8A7B-6407-2B9C-E288D6A2ED03}"/>
          </ac:graphicFrameMkLst>
        </pc:graphicFrameChg>
        <pc:picChg chg="add mod">
          <ac:chgData name="Adelman, Ian C." userId="996dd9d3-67bb-4864-9946-bc4d316ec381" providerId="ADAL" clId="{4187828E-4D72-4FC4-B64E-CA454F929B3F}" dt="2023-09-25T07:23:12.566" v="1065" actId="1076"/>
          <ac:picMkLst>
            <pc:docMk/>
            <pc:sldMk cId="1967747647" sldId="298"/>
            <ac:picMk id="3" creationId="{9641FBA5-2622-F2E9-8148-A6FA7D114BE1}"/>
          </ac:picMkLst>
        </pc:picChg>
      </pc:sldChg>
      <pc:sldMasterChg chg="addSp delSp modSp mod addSldLayout delSldLayout modSldLayout">
        <pc:chgData name="Adelman, Ian C." userId="996dd9d3-67bb-4864-9946-bc4d316ec381" providerId="ADAL" clId="{4187828E-4D72-4FC4-B64E-CA454F929B3F}" dt="2023-09-25T02:25:39.203" v="957" actId="478"/>
        <pc:sldMasterMkLst>
          <pc:docMk/>
          <pc:sldMasterMk cId="2079693836" sldId="2147483660"/>
        </pc:sldMasterMkLst>
        <pc:spChg chg="del">
          <ac:chgData name="Adelman, Ian C." userId="996dd9d3-67bb-4864-9946-bc4d316ec381" providerId="ADAL" clId="{4187828E-4D72-4FC4-B64E-CA454F929B3F}" dt="2023-09-25T02:07:25.627" v="707" actId="478"/>
          <ac:spMkLst>
            <pc:docMk/>
            <pc:sldMasterMk cId="2079693836" sldId="2147483660"/>
            <ac:spMk id="2" creationId="{00000000-0000-0000-0000-000000000000}"/>
          </ac:spMkLst>
        </pc:spChg>
        <pc:spChg chg="del">
          <ac:chgData name="Adelman, Ian C." userId="996dd9d3-67bb-4864-9946-bc4d316ec381" providerId="ADAL" clId="{4187828E-4D72-4FC4-B64E-CA454F929B3F}" dt="2023-09-25T02:07:26.373" v="708" actId="478"/>
          <ac:spMkLst>
            <pc:docMk/>
            <pc:sldMasterMk cId="2079693836" sldId="2147483660"/>
            <ac:spMk id="3" creationId="{00000000-0000-0000-0000-000000000000}"/>
          </ac:spMkLst>
        </pc:spChg>
        <pc:spChg chg="del mod">
          <ac:chgData name="Adelman, Ian C." userId="996dd9d3-67bb-4864-9946-bc4d316ec381" providerId="ADAL" clId="{4187828E-4D72-4FC4-B64E-CA454F929B3F}" dt="2023-09-25T02:07:28.187" v="711" actId="478"/>
          <ac:spMkLst>
            <pc:docMk/>
            <pc:sldMasterMk cId="2079693836" sldId="2147483660"/>
            <ac:spMk id="4" creationId="{00000000-0000-0000-0000-000000000000}"/>
          </ac:spMkLst>
        </pc:spChg>
        <pc:spChg chg="del">
          <ac:chgData name="Adelman, Ian C." userId="996dd9d3-67bb-4864-9946-bc4d316ec381" providerId="ADAL" clId="{4187828E-4D72-4FC4-B64E-CA454F929B3F}" dt="2023-09-25T02:07:29.410" v="714" actId="478"/>
          <ac:spMkLst>
            <pc:docMk/>
            <pc:sldMasterMk cId="2079693836" sldId="2147483660"/>
            <ac:spMk id="5" creationId="{00000000-0000-0000-0000-000000000000}"/>
          </ac:spMkLst>
        </pc:spChg>
        <pc:spChg chg="del">
          <ac:chgData name="Adelman, Ian C." userId="996dd9d3-67bb-4864-9946-bc4d316ec381" providerId="ADAL" clId="{4187828E-4D72-4FC4-B64E-CA454F929B3F}" dt="2023-09-25T02:07:30.448" v="715" actId="478"/>
          <ac:spMkLst>
            <pc:docMk/>
            <pc:sldMasterMk cId="2079693836" sldId="2147483660"/>
            <ac:spMk id="6" creationId="{00000000-0000-0000-0000-000000000000}"/>
          </ac:spMkLst>
        </pc:spChg>
        <pc:spChg chg="del">
          <ac:chgData name="Adelman, Ian C." userId="996dd9d3-67bb-4864-9946-bc4d316ec381" providerId="ADAL" clId="{4187828E-4D72-4FC4-B64E-CA454F929B3F}" dt="2023-09-25T02:07:28.580" v="712" actId="478"/>
          <ac:spMkLst>
            <pc:docMk/>
            <pc:sldMasterMk cId="2079693836" sldId="2147483660"/>
            <ac:spMk id="7" creationId="{00000000-0000-0000-0000-000000000000}"/>
          </ac:spMkLst>
        </pc:spChg>
        <pc:spChg chg="del">
          <ac:chgData name="Adelman, Ian C." userId="996dd9d3-67bb-4864-9946-bc4d316ec381" providerId="ADAL" clId="{4187828E-4D72-4FC4-B64E-CA454F929B3F}" dt="2023-09-25T02:07:29.002" v="713" actId="478"/>
          <ac:spMkLst>
            <pc:docMk/>
            <pc:sldMasterMk cId="2079693836" sldId="2147483660"/>
            <ac:spMk id="9" creationId="{00000000-0000-0000-0000-000000000000}"/>
          </ac:spMkLst>
        </pc:spChg>
        <pc:picChg chg="add del mod">
          <ac:chgData name="Adelman, Ian C." userId="996dd9d3-67bb-4864-9946-bc4d316ec381" providerId="ADAL" clId="{4187828E-4D72-4FC4-B64E-CA454F929B3F}" dt="2023-09-25T02:08:10.172" v="718" actId="478"/>
          <ac:picMkLst>
            <pc:docMk/>
            <pc:sldMasterMk cId="2079693836" sldId="2147483660"/>
            <ac:picMk id="11" creationId="{31266E56-1AFF-6497-70F0-5D2744456022}"/>
          </ac:picMkLst>
        </pc:picChg>
        <pc:picChg chg="add mod">
          <ac:chgData name="Adelman, Ian C." userId="996dd9d3-67bb-4864-9946-bc4d316ec381" providerId="ADAL" clId="{4187828E-4D72-4FC4-B64E-CA454F929B3F}" dt="2023-09-25T02:16:37.514" v="884" actId="1076"/>
          <ac:picMkLst>
            <pc:docMk/>
            <pc:sldMasterMk cId="2079693836" sldId="2147483660"/>
            <ac:picMk id="13" creationId="{9201F45A-AB9E-2F76-3BA2-5C4202312E16}"/>
          </ac:picMkLst>
        </pc:picChg>
        <pc:cxnChg chg="del">
          <ac:chgData name="Adelman, Ian C." userId="996dd9d3-67bb-4864-9946-bc4d316ec381" providerId="ADAL" clId="{4187828E-4D72-4FC4-B64E-CA454F929B3F}" dt="2023-09-25T02:07:26.787" v="709" actId="478"/>
          <ac:cxnSpMkLst>
            <pc:docMk/>
            <pc:sldMasterMk cId="2079693836" sldId="2147483660"/>
            <ac:cxnSpMk id="10" creationId="{00000000-0000-0000-0000-000000000000}"/>
          </ac:cxnSpMkLst>
        </pc:cxnChg>
        <pc:sldLayoutChg chg="del">
          <pc:chgData name="Adelman, Ian C." userId="996dd9d3-67bb-4864-9946-bc4d316ec381" providerId="ADAL" clId="{4187828E-4D72-4FC4-B64E-CA454F929B3F}" dt="2023-09-25T02:08:33.805" v="721" actId="2696"/>
          <pc:sldLayoutMkLst>
            <pc:docMk/>
            <pc:sldMasterMk cId="2079693836" sldId="2147483660"/>
            <pc:sldLayoutMk cId="3284701504" sldId="2147483661"/>
          </pc:sldLayoutMkLst>
        </pc:sldLayoutChg>
        <pc:sldLayoutChg chg="delSp mod">
          <pc:chgData name="Adelman, Ian C." userId="996dd9d3-67bb-4864-9946-bc4d316ec381" providerId="ADAL" clId="{4187828E-4D72-4FC4-B64E-CA454F929B3F}" dt="2023-09-25T02:10:30.888" v="760" actId="478"/>
          <pc:sldLayoutMkLst>
            <pc:docMk/>
            <pc:sldMasterMk cId="2079693836" sldId="2147483660"/>
            <pc:sldLayoutMk cId="2077770068" sldId="2147483662"/>
          </pc:sldLayoutMkLst>
          <pc:spChg chg="del">
            <ac:chgData name="Adelman, Ian C." userId="996dd9d3-67bb-4864-9946-bc4d316ec381" providerId="ADAL" clId="{4187828E-4D72-4FC4-B64E-CA454F929B3F}" dt="2023-09-25T02:08:59.828" v="736" actId="478"/>
            <ac:spMkLst>
              <pc:docMk/>
              <pc:sldMasterMk cId="2079693836" sldId="2147483660"/>
              <pc:sldLayoutMk cId="2077770068" sldId="2147483662"/>
              <ac:spMk id="2" creationId="{00000000-0000-0000-0000-000000000000}"/>
            </ac:spMkLst>
          </pc:spChg>
          <pc:spChg chg="del">
            <ac:chgData name="Adelman, Ian C." userId="996dd9d3-67bb-4864-9946-bc4d316ec381" providerId="ADAL" clId="{4187828E-4D72-4FC4-B64E-CA454F929B3F}" dt="2023-09-25T02:09:00.874" v="737" actId="478"/>
            <ac:spMkLst>
              <pc:docMk/>
              <pc:sldMasterMk cId="2079693836" sldId="2147483660"/>
              <pc:sldLayoutMk cId="2077770068" sldId="2147483662"/>
              <ac:spMk id="3" creationId="{00000000-0000-0000-0000-000000000000}"/>
            </ac:spMkLst>
          </pc:spChg>
          <pc:spChg chg="del">
            <ac:chgData name="Adelman, Ian C." userId="996dd9d3-67bb-4864-9946-bc4d316ec381" providerId="ADAL" clId="{4187828E-4D72-4FC4-B64E-CA454F929B3F}" dt="2023-09-25T02:10:28.721" v="758" actId="478"/>
            <ac:spMkLst>
              <pc:docMk/>
              <pc:sldMasterMk cId="2079693836" sldId="2147483660"/>
              <pc:sldLayoutMk cId="2077770068" sldId="2147483662"/>
              <ac:spMk id="4" creationId="{00000000-0000-0000-0000-000000000000}"/>
            </ac:spMkLst>
          </pc:spChg>
          <pc:spChg chg="del">
            <ac:chgData name="Adelman, Ian C." userId="996dd9d3-67bb-4864-9946-bc4d316ec381" providerId="ADAL" clId="{4187828E-4D72-4FC4-B64E-CA454F929B3F}" dt="2023-09-25T02:10:30.394" v="759" actId="478"/>
            <ac:spMkLst>
              <pc:docMk/>
              <pc:sldMasterMk cId="2079693836" sldId="2147483660"/>
              <pc:sldLayoutMk cId="2077770068" sldId="2147483662"/>
              <ac:spMk id="5" creationId="{00000000-0000-0000-0000-000000000000}"/>
            </ac:spMkLst>
          </pc:spChg>
          <pc:spChg chg="del">
            <ac:chgData name="Adelman, Ian C." userId="996dd9d3-67bb-4864-9946-bc4d316ec381" providerId="ADAL" clId="{4187828E-4D72-4FC4-B64E-CA454F929B3F}" dt="2023-09-25T02:10:30.888" v="760" actId="478"/>
            <ac:spMkLst>
              <pc:docMk/>
              <pc:sldMasterMk cId="2079693836" sldId="2147483660"/>
              <pc:sldLayoutMk cId="2077770068" sldId="2147483662"/>
              <ac:spMk id="6" creationId="{00000000-0000-0000-0000-000000000000}"/>
            </ac:spMkLst>
          </pc:spChg>
        </pc:sldLayoutChg>
        <pc:sldLayoutChg chg="del">
          <pc:chgData name="Adelman, Ian C." userId="996dd9d3-67bb-4864-9946-bc4d316ec381" providerId="ADAL" clId="{4187828E-4D72-4FC4-B64E-CA454F929B3F}" dt="2023-09-25T02:08:35.805" v="722" actId="2696"/>
          <pc:sldLayoutMkLst>
            <pc:docMk/>
            <pc:sldMasterMk cId="2079693836" sldId="2147483660"/>
            <pc:sldLayoutMk cId="3183791123" sldId="2147483663"/>
          </pc:sldLayoutMkLst>
        </pc:sldLayoutChg>
        <pc:sldLayoutChg chg="del">
          <pc:chgData name="Adelman, Ian C." userId="996dd9d3-67bb-4864-9946-bc4d316ec381" providerId="ADAL" clId="{4187828E-4D72-4FC4-B64E-CA454F929B3F}" dt="2023-09-25T02:08:36.907" v="723" actId="2696"/>
          <pc:sldLayoutMkLst>
            <pc:docMk/>
            <pc:sldMasterMk cId="2079693836" sldId="2147483660"/>
            <pc:sldLayoutMk cId="190025484" sldId="2147483664"/>
          </pc:sldLayoutMkLst>
        </pc:sldLayoutChg>
        <pc:sldLayoutChg chg="del">
          <pc:chgData name="Adelman, Ian C." userId="996dd9d3-67bb-4864-9946-bc4d316ec381" providerId="ADAL" clId="{4187828E-4D72-4FC4-B64E-CA454F929B3F}" dt="2023-09-25T02:08:37.810" v="724" actId="2696"/>
          <pc:sldLayoutMkLst>
            <pc:docMk/>
            <pc:sldMasterMk cId="2079693836" sldId="2147483660"/>
            <pc:sldLayoutMk cId="1570360020" sldId="2147483665"/>
          </pc:sldLayoutMkLst>
        </pc:sldLayoutChg>
        <pc:sldLayoutChg chg="del">
          <pc:chgData name="Adelman, Ian C." userId="996dd9d3-67bb-4864-9946-bc4d316ec381" providerId="ADAL" clId="{4187828E-4D72-4FC4-B64E-CA454F929B3F}" dt="2023-09-25T02:08:38.391" v="725" actId="2696"/>
          <pc:sldLayoutMkLst>
            <pc:docMk/>
            <pc:sldMasterMk cId="2079693836" sldId="2147483660"/>
            <pc:sldLayoutMk cId="2546219752" sldId="2147483666"/>
          </pc:sldLayoutMkLst>
        </pc:sldLayoutChg>
        <pc:sldLayoutChg chg="del">
          <pc:chgData name="Adelman, Ian C." userId="996dd9d3-67bb-4864-9946-bc4d316ec381" providerId="ADAL" clId="{4187828E-4D72-4FC4-B64E-CA454F929B3F}" dt="2023-09-25T02:08:39.396" v="726" actId="2696"/>
          <pc:sldLayoutMkLst>
            <pc:docMk/>
            <pc:sldMasterMk cId="2079693836" sldId="2147483660"/>
            <pc:sldLayoutMk cId="919802900" sldId="2147483667"/>
          </pc:sldLayoutMkLst>
        </pc:sldLayoutChg>
        <pc:sldLayoutChg chg="addSp delSp modSp mod">
          <pc:chgData name="Adelman, Ian C." userId="996dd9d3-67bb-4864-9946-bc4d316ec381" providerId="ADAL" clId="{4187828E-4D72-4FC4-B64E-CA454F929B3F}" dt="2023-09-25T02:09:44.952" v="750" actId="1076"/>
          <pc:sldLayoutMkLst>
            <pc:docMk/>
            <pc:sldMasterMk cId="2079693836" sldId="2147483660"/>
            <pc:sldLayoutMk cId="3538193479" sldId="2147483668"/>
          </pc:sldLayoutMkLst>
          <pc:spChg chg="del mod">
            <ac:chgData name="Adelman, Ian C." userId="996dd9d3-67bb-4864-9946-bc4d316ec381" providerId="ADAL" clId="{4187828E-4D72-4FC4-B64E-CA454F929B3F}" dt="2023-09-25T02:09:33.069" v="741" actId="478"/>
            <ac:spMkLst>
              <pc:docMk/>
              <pc:sldMasterMk cId="2079693836" sldId="2147483660"/>
              <pc:sldLayoutMk cId="3538193479" sldId="2147483668"/>
              <ac:spMk id="2" creationId="{00000000-0000-0000-0000-000000000000}"/>
            </ac:spMkLst>
          </pc:spChg>
          <pc:spChg chg="del mod">
            <ac:chgData name="Adelman, Ian C." userId="996dd9d3-67bb-4864-9946-bc4d316ec381" providerId="ADAL" clId="{4187828E-4D72-4FC4-B64E-CA454F929B3F}" dt="2023-09-25T02:09:35.236" v="746" actId="478"/>
            <ac:spMkLst>
              <pc:docMk/>
              <pc:sldMasterMk cId="2079693836" sldId="2147483660"/>
              <pc:sldLayoutMk cId="3538193479" sldId="2147483668"/>
              <ac:spMk id="3" creationId="{00000000-0000-0000-0000-000000000000}"/>
            </ac:spMkLst>
          </pc:spChg>
          <pc:spChg chg="del">
            <ac:chgData name="Adelman, Ian C." userId="996dd9d3-67bb-4864-9946-bc4d316ec381" providerId="ADAL" clId="{4187828E-4D72-4FC4-B64E-CA454F929B3F}" dt="2023-09-25T02:09:32.149" v="738" actId="478"/>
            <ac:spMkLst>
              <pc:docMk/>
              <pc:sldMasterMk cId="2079693836" sldId="2147483660"/>
              <pc:sldLayoutMk cId="3538193479" sldId="2147483668"/>
              <ac:spMk id="4" creationId="{00000000-0000-0000-0000-000000000000}"/>
            </ac:spMkLst>
          </pc:spChg>
          <pc:spChg chg="del mod">
            <ac:chgData name="Adelman, Ian C." userId="996dd9d3-67bb-4864-9946-bc4d316ec381" providerId="ADAL" clId="{4187828E-4D72-4FC4-B64E-CA454F929B3F}" dt="2023-09-25T02:09:34.855" v="744" actId="478"/>
            <ac:spMkLst>
              <pc:docMk/>
              <pc:sldMasterMk cId="2079693836" sldId="2147483660"/>
              <pc:sldLayoutMk cId="3538193479" sldId="2147483668"/>
              <ac:spMk id="5" creationId="{00000000-0000-0000-0000-000000000000}"/>
            </ac:spMkLst>
          </pc:spChg>
          <pc:spChg chg="del">
            <ac:chgData name="Adelman, Ian C." userId="996dd9d3-67bb-4864-9946-bc4d316ec381" providerId="ADAL" clId="{4187828E-4D72-4FC4-B64E-CA454F929B3F}" dt="2023-09-25T02:09:37.310" v="748" actId="478"/>
            <ac:spMkLst>
              <pc:docMk/>
              <pc:sldMasterMk cId="2079693836" sldId="2147483660"/>
              <pc:sldLayoutMk cId="3538193479" sldId="2147483668"/>
              <ac:spMk id="6" creationId="{00000000-0000-0000-0000-000000000000}"/>
            </ac:spMkLst>
          </pc:spChg>
          <pc:spChg chg="del">
            <ac:chgData name="Adelman, Ian C." userId="996dd9d3-67bb-4864-9946-bc4d316ec381" providerId="ADAL" clId="{4187828E-4D72-4FC4-B64E-CA454F929B3F}" dt="2023-09-25T02:09:36.068" v="747" actId="478"/>
            <ac:spMkLst>
              <pc:docMk/>
              <pc:sldMasterMk cId="2079693836" sldId="2147483660"/>
              <pc:sldLayoutMk cId="3538193479" sldId="2147483668"/>
              <ac:spMk id="7" creationId="{00000000-0000-0000-0000-000000000000}"/>
            </ac:spMkLst>
          </pc:spChg>
          <pc:spChg chg="del">
            <ac:chgData name="Adelman, Ian C." userId="996dd9d3-67bb-4864-9946-bc4d316ec381" providerId="ADAL" clId="{4187828E-4D72-4FC4-B64E-CA454F929B3F}" dt="2023-09-25T02:09:32.426" v="739" actId="478"/>
            <ac:spMkLst>
              <pc:docMk/>
              <pc:sldMasterMk cId="2079693836" sldId="2147483660"/>
              <pc:sldLayoutMk cId="3538193479" sldId="2147483668"/>
              <ac:spMk id="8" creationId="{00000000-0000-0000-0000-000000000000}"/>
            </ac:spMkLst>
          </pc:spChg>
          <pc:spChg chg="del">
            <ac:chgData name="Adelman, Ian C." userId="996dd9d3-67bb-4864-9946-bc4d316ec381" providerId="ADAL" clId="{4187828E-4D72-4FC4-B64E-CA454F929B3F}" dt="2023-09-25T02:09:34.072" v="742" actId="478"/>
            <ac:spMkLst>
              <pc:docMk/>
              <pc:sldMasterMk cId="2079693836" sldId="2147483660"/>
              <pc:sldLayoutMk cId="3538193479" sldId="2147483668"/>
              <ac:spMk id="9" creationId="{00000000-0000-0000-0000-000000000000}"/>
            </ac:spMkLst>
          </pc:spChg>
          <pc:picChg chg="add mod">
            <ac:chgData name="Adelman, Ian C." userId="996dd9d3-67bb-4864-9946-bc4d316ec381" providerId="ADAL" clId="{4187828E-4D72-4FC4-B64E-CA454F929B3F}" dt="2023-09-25T02:09:44.952" v="750" actId="1076"/>
            <ac:picMkLst>
              <pc:docMk/>
              <pc:sldMasterMk cId="2079693836" sldId="2147483660"/>
              <pc:sldLayoutMk cId="3538193479" sldId="2147483668"/>
              <ac:picMk id="11" creationId="{F9E162C0-9E68-13A3-77C2-E9D3758734DF}"/>
            </ac:picMkLst>
          </pc:picChg>
        </pc:sldLayoutChg>
        <pc:sldLayoutChg chg="del">
          <pc:chgData name="Adelman, Ian C." userId="996dd9d3-67bb-4864-9946-bc4d316ec381" providerId="ADAL" clId="{4187828E-4D72-4FC4-B64E-CA454F929B3F}" dt="2023-09-25T02:08:43.552" v="727" actId="2696"/>
          <pc:sldLayoutMkLst>
            <pc:docMk/>
            <pc:sldMasterMk cId="2079693836" sldId="2147483660"/>
            <pc:sldLayoutMk cId="1223288249" sldId="2147483669"/>
          </pc:sldLayoutMkLst>
        </pc:sldLayoutChg>
        <pc:sldLayoutChg chg="del">
          <pc:chgData name="Adelman, Ian C." userId="996dd9d3-67bb-4864-9946-bc4d316ec381" providerId="ADAL" clId="{4187828E-4D72-4FC4-B64E-CA454F929B3F}" dt="2023-09-25T02:08:44.287" v="728" actId="2696"/>
          <pc:sldLayoutMkLst>
            <pc:docMk/>
            <pc:sldMasterMk cId="2079693836" sldId="2147483660"/>
            <pc:sldLayoutMk cId="4222936527" sldId="2147483670"/>
          </pc:sldLayoutMkLst>
        </pc:sldLayoutChg>
        <pc:sldLayoutChg chg="del">
          <pc:chgData name="Adelman, Ian C." userId="996dd9d3-67bb-4864-9946-bc4d316ec381" providerId="ADAL" clId="{4187828E-4D72-4FC4-B64E-CA454F929B3F}" dt="2023-09-25T02:08:50.781" v="730" actId="2696"/>
          <pc:sldLayoutMkLst>
            <pc:docMk/>
            <pc:sldMasterMk cId="2079693836" sldId="2147483660"/>
            <pc:sldLayoutMk cId="4051180776" sldId="2147483671"/>
          </pc:sldLayoutMkLst>
        </pc:sldLayoutChg>
        <pc:sldLayoutChg chg="del">
          <pc:chgData name="Adelman, Ian C." userId="996dd9d3-67bb-4864-9946-bc4d316ec381" providerId="ADAL" clId="{4187828E-4D72-4FC4-B64E-CA454F929B3F}" dt="2023-09-25T02:08:44.722" v="729" actId="2696"/>
          <pc:sldLayoutMkLst>
            <pc:docMk/>
            <pc:sldMasterMk cId="2079693836" sldId="2147483660"/>
            <pc:sldLayoutMk cId="1043565777" sldId="2147483672"/>
          </pc:sldLayoutMkLst>
        </pc:sldLayoutChg>
        <pc:sldLayoutChg chg="del">
          <pc:chgData name="Adelman, Ian C." userId="996dd9d3-67bb-4864-9946-bc4d316ec381" providerId="ADAL" clId="{4187828E-4D72-4FC4-B64E-CA454F929B3F}" dt="2023-09-25T02:08:51.222" v="731" actId="2696"/>
          <pc:sldLayoutMkLst>
            <pc:docMk/>
            <pc:sldMasterMk cId="2079693836" sldId="2147483660"/>
            <pc:sldLayoutMk cId="2700310252" sldId="2147483673"/>
          </pc:sldLayoutMkLst>
        </pc:sldLayoutChg>
        <pc:sldLayoutChg chg="delSp modSp mod">
          <pc:chgData name="Adelman, Ian C." userId="996dd9d3-67bb-4864-9946-bc4d316ec381" providerId="ADAL" clId="{4187828E-4D72-4FC4-B64E-CA454F929B3F}" dt="2023-09-25T02:10:16.067" v="757" actId="478"/>
          <pc:sldLayoutMkLst>
            <pc:docMk/>
            <pc:sldMasterMk cId="2079693836" sldId="2147483660"/>
            <pc:sldLayoutMk cId="2877985010" sldId="2147483674"/>
          </pc:sldLayoutMkLst>
          <pc:spChg chg="del">
            <ac:chgData name="Adelman, Ian C." userId="996dd9d3-67bb-4864-9946-bc4d316ec381" providerId="ADAL" clId="{4187828E-4D72-4FC4-B64E-CA454F929B3F}" dt="2023-09-25T02:09:59.294" v="751" actId="478"/>
            <ac:spMkLst>
              <pc:docMk/>
              <pc:sldMasterMk cId="2079693836" sldId="2147483660"/>
              <pc:sldLayoutMk cId="2877985010" sldId="2147483674"/>
              <ac:spMk id="2" creationId="{6ADEE777-ADAA-FF34-A7BB-13E0F909B648}"/>
            </ac:spMkLst>
          </pc:spChg>
          <pc:spChg chg="del mod">
            <ac:chgData name="Adelman, Ian C." userId="996dd9d3-67bb-4864-9946-bc4d316ec381" providerId="ADAL" clId="{4187828E-4D72-4FC4-B64E-CA454F929B3F}" dt="2023-09-25T02:10:16.067" v="757" actId="478"/>
            <ac:spMkLst>
              <pc:docMk/>
              <pc:sldMasterMk cId="2079693836" sldId="2147483660"/>
              <pc:sldLayoutMk cId="2877985010" sldId="2147483674"/>
              <ac:spMk id="3" creationId="{2A26A10F-2C1C-BDF5-C644-36F4114F7809}"/>
            </ac:spMkLst>
          </pc:spChg>
          <pc:spChg chg="del">
            <ac:chgData name="Adelman, Ian C." userId="996dd9d3-67bb-4864-9946-bc4d316ec381" providerId="ADAL" clId="{4187828E-4D72-4FC4-B64E-CA454F929B3F}" dt="2023-09-25T02:10:16.067" v="757" actId="478"/>
            <ac:spMkLst>
              <pc:docMk/>
              <pc:sldMasterMk cId="2079693836" sldId="2147483660"/>
              <pc:sldLayoutMk cId="2877985010" sldId="2147483674"/>
              <ac:spMk id="4" creationId="{95D858A8-1281-E68D-C058-E7D3E2A20A4D}"/>
            </ac:spMkLst>
          </pc:spChg>
          <pc:spChg chg="del">
            <ac:chgData name="Adelman, Ian C." userId="996dd9d3-67bb-4864-9946-bc4d316ec381" providerId="ADAL" clId="{4187828E-4D72-4FC4-B64E-CA454F929B3F}" dt="2023-09-25T02:10:16.067" v="757" actId="478"/>
            <ac:spMkLst>
              <pc:docMk/>
              <pc:sldMasterMk cId="2079693836" sldId="2147483660"/>
              <pc:sldLayoutMk cId="2877985010" sldId="2147483674"/>
              <ac:spMk id="5" creationId="{21B83464-3E10-89F3-8EE6-2BEDDE21C4AC}"/>
            </ac:spMkLst>
          </pc:spChg>
          <pc:spChg chg="del">
            <ac:chgData name="Adelman, Ian C." userId="996dd9d3-67bb-4864-9946-bc4d316ec381" providerId="ADAL" clId="{4187828E-4D72-4FC4-B64E-CA454F929B3F}" dt="2023-09-25T02:09:59.608" v="752" actId="478"/>
            <ac:spMkLst>
              <pc:docMk/>
              <pc:sldMasterMk cId="2079693836" sldId="2147483660"/>
              <pc:sldLayoutMk cId="2877985010" sldId="2147483674"/>
              <ac:spMk id="8" creationId="{5BE2589E-1F15-DD96-F607-11E6ACEC8487}"/>
            </ac:spMkLst>
          </pc:spChg>
          <pc:spChg chg="del mod">
            <ac:chgData name="Adelman, Ian C." userId="996dd9d3-67bb-4864-9946-bc4d316ec381" providerId="ADAL" clId="{4187828E-4D72-4FC4-B64E-CA454F929B3F}" dt="2023-09-25T02:10:16.067" v="757" actId="478"/>
            <ac:spMkLst>
              <pc:docMk/>
              <pc:sldMasterMk cId="2079693836" sldId="2147483660"/>
              <pc:sldLayoutMk cId="2877985010" sldId="2147483674"/>
              <ac:spMk id="10" creationId="{ECBB9DCD-E587-B624-BD47-00D575247E2A}"/>
            </ac:spMkLst>
          </pc:spChg>
          <pc:spChg chg="del">
            <ac:chgData name="Adelman, Ian C." userId="996dd9d3-67bb-4864-9946-bc4d316ec381" providerId="ADAL" clId="{4187828E-4D72-4FC4-B64E-CA454F929B3F}" dt="2023-09-25T02:10:01.192" v="753" actId="478"/>
            <ac:spMkLst>
              <pc:docMk/>
              <pc:sldMasterMk cId="2079693836" sldId="2147483660"/>
              <pc:sldLayoutMk cId="2877985010" sldId="2147483674"/>
              <ac:spMk id="11" creationId="{11CB96BA-7C74-AEFA-5A0C-BF828801DBA7}"/>
            </ac:spMkLst>
          </pc:spChg>
          <pc:spChg chg="del">
            <ac:chgData name="Adelman, Ian C." userId="996dd9d3-67bb-4864-9946-bc4d316ec381" providerId="ADAL" clId="{4187828E-4D72-4FC4-B64E-CA454F929B3F}" dt="2023-09-25T02:10:16.067" v="757" actId="478"/>
            <ac:spMkLst>
              <pc:docMk/>
              <pc:sldMasterMk cId="2079693836" sldId="2147483660"/>
              <pc:sldLayoutMk cId="2877985010" sldId="2147483674"/>
              <ac:spMk id="13" creationId="{C549D1C5-9B01-216D-8907-643747863DFC}"/>
            </ac:spMkLst>
          </pc:spChg>
        </pc:sldLayoutChg>
        <pc:sldLayoutChg chg="del">
          <pc:chgData name="Adelman, Ian C." userId="996dd9d3-67bb-4864-9946-bc4d316ec381" providerId="ADAL" clId="{4187828E-4D72-4FC4-B64E-CA454F929B3F}" dt="2023-09-25T02:08:52.253" v="732" actId="2696"/>
          <pc:sldLayoutMkLst>
            <pc:docMk/>
            <pc:sldMasterMk cId="2079693836" sldId="2147483660"/>
            <pc:sldLayoutMk cId="3726816795" sldId="2147483675"/>
          </pc:sldLayoutMkLst>
        </pc:sldLayoutChg>
        <pc:sldLayoutChg chg="del">
          <pc:chgData name="Adelman, Ian C." userId="996dd9d3-67bb-4864-9946-bc4d316ec381" providerId="ADAL" clId="{4187828E-4D72-4FC4-B64E-CA454F929B3F}" dt="2023-09-25T02:08:52.462" v="733" actId="2696"/>
          <pc:sldLayoutMkLst>
            <pc:docMk/>
            <pc:sldMasterMk cId="2079693836" sldId="2147483660"/>
            <pc:sldLayoutMk cId="1028972680" sldId="2147483676"/>
          </pc:sldLayoutMkLst>
        </pc:sldLayoutChg>
        <pc:sldLayoutChg chg="delSp modSp mod">
          <pc:chgData name="Adelman, Ian C." userId="996dd9d3-67bb-4864-9946-bc4d316ec381" providerId="ADAL" clId="{4187828E-4D72-4FC4-B64E-CA454F929B3F}" dt="2023-09-25T02:10:46.192" v="766" actId="478"/>
          <pc:sldLayoutMkLst>
            <pc:docMk/>
            <pc:sldMasterMk cId="2079693836" sldId="2147483660"/>
            <pc:sldLayoutMk cId="2118981967" sldId="2147483677"/>
          </pc:sldLayoutMkLst>
          <pc:spChg chg="del">
            <ac:chgData name="Adelman, Ian C." userId="996dd9d3-67bb-4864-9946-bc4d316ec381" providerId="ADAL" clId="{4187828E-4D72-4FC4-B64E-CA454F929B3F}" dt="2023-09-25T02:10:40.520" v="761" actId="478"/>
            <ac:spMkLst>
              <pc:docMk/>
              <pc:sldMasterMk cId="2079693836" sldId="2147483660"/>
              <pc:sldLayoutMk cId="2118981967" sldId="2147483677"/>
              <ac:spMk id="2" creationId="{12F75D1D-F3C5-8653-9091-DCC29954B4F6}"/>
            </ac:spMkLst>
          </pc:spChg>
          <pc:spChg chg="del">
            <ac:chgData name="Adelman, Ian C." userId="996dd9d3-67bb-4864-9946-bc4d316ec381" providerId="ADAL" clId="{4187828E-4D72-4FC4-B64E-CA454F929B3F}" dt="2023-09-25T02:10:46.192" v="766" actId="478"/>
            <ac:spMkLst>
              <pc:docMk/>
              <pc:sldMasterMk cId="2079693836" sldId="2147483660"/>
              <pc:sldLayoutMk cId="2118981967" sldId="2147483677"/>
              <ac:spMk id="3" creationId="{5B49CF09-E025-064B-B87B-7262D8692426}"/>
            </ac:spMkLst>
          </pc:spChg>
          <pc:spChg chg="del">
            <ac:chgData name="Adelman, Ian C." userId="996dd9d3-67bb-4864-9946-bc4d316ec381" providerId="ADAL" clId="{4187828E-4D72-4FC4-B64E-CA454F929B3F}" dt="2023-09-25T02:10:42.160" v="763" actId="478"/>
            <ac:spMkLst>
              <pc:docMk/>
              <pc:sldMasterMk cId="2079693836" sldId="2147483660"/>
              <pc:sldLayoutMk cId="2118981967" sldId="2147483677"/>
              <ac:spMk id="7" creationId="{B0C17D8B-B83A-5D2D-B945-6E321AD984EA}"/>
            </ac:spMkLst>
          </pc:spChg>
          <pc:spChg chg="del">
            <ac:chgData name="Adelman, Ian C." userId="996dd9d3-67bb-4864-9946-bc4d316ec381" providerId="ADAL" clId="{4187828E-4D72-4FC4-B64E-CA454F929B3F}" dt="2023-09-25T02:10:41.374" v="762" actId="478"/>
            <ac:spMkLst>
              <pc:docMk/>
              <pc:sldMasterMk cId="2079693836" sldId="2147483660"/>
              <pc:sldLayoutMk cId="2118981967" sldId="2147483677"/>
              <ac:spMk id="8" creationId="{F2FE7553-DB64-ECA9-C7CA-F8676B8E02B3}"/>
            </ac:spMkLst>
          </pc:spChg>
          <pc:spChg chg="del mod">
            <ac:chgData name="Adelman, Ian C." userId="996dd9d3-67bb-4864-9946-bc4d316ec381" providerId="ADAL" clId="{4187828E-4D72-4FC4-B64E-CA454F929B3F}" dt="2023-09-25T02:10:44.256" v="765" actId="478"/>
            <ac:spMkLst>
              <pc:docMk/>
              <pc:sldMasterMk cId="2079693836" sldId="2147483660"/>
              <pc:sldLayoutMk cId="2118981967" sldId="2147483677"/>
              <ac:spMk id="12" creationId="{4A1FD76A-49DB-FB27-B755-E5A44194ACC1}"/>
            </ac:spMkLst>
          </pc:spChg>
        </pc:sldLayoutChg>
        <pc:sldLayoutChg chg="delSp modSp mod">
          <pc:chgData name="Adelman, Ian C." userId="996dd9d3-67bb-4864-9946-bc4d316ec381" providerId="ADAL" clId="{4187828E-4D72-4FC4-B64E-CA454F929B3F}" dt="2023-09-25T02:23:24.554" v="894" actId="478"/>
          <pc:sldLayoutMkLst>
            <pc:docMk/>
            <pc:sldMasterMk cId="2079693836" sldId="2147483660"/>
            <pc:sldLayoutMk cId="3239936765" sldId="2147483678"/>
          </pc:sldLayoutMkLst>
          <pc:spChg chg="del mod">
            <ac:chgData name="Adelman, Ian C." userId="996dd9d3-67bb-4864-9946-bc4d316ec381" providerId="ADAL" clId="{4187828E-4D72-4FC4-B64E-CA454F929B3F}" dt="2023-09-25T02:23:24.554" v="894" actId="478"/>
            <ac:spMkLst>
              <pc:docMk/>
              <pc:sldMasterMk cId="2079693836" sldId="2147483660"/>
              <pc:sldLayoutMk cId="3239936765" sldId="2147483678"/>
              <ac:spMk id="2" creationId="{9B1DAB74-499E-DD6B-5B7C-BBA7BFC1EB80}"/>
            </ac:spMkLst>
          </pc:spChg>
          <pc:spChg chg="del">
            <ac:chgData name="Adelman, Ian C." userId="996dd9d3-67bb-4864-9946-bc4d316ec381" providerId="ADAL" clId="{4187828E-4D72-4FC4-B64E-CA454F929B3F}" dt="2023-09-25T02:23:24.554" v="894" actId="478"/>
            <ac:spMkLst>
              <pc:docMk/>
              <pc:sldMasterMk cId="2079693836" sldId="2147483660"/>
              <pc:sldLayoutMk cId="3239936765" sldId="2147483678"/>
              <ac:spMk id="3" creationId="{16B4958C-43B7-8AD6-A69D-3E07CDA73C5C}"/>
            </ac:spMkLst>
          </pc:spChg>
          <pc:spChg chg="del">
            <ac:chgData name="Adelman, Ian C." userId="996dd9d3-67bb-4864-9946-bc4d316ec381" providerId="ADAL" clId="{4187828E-4D72-4FC4-B64E-CA454F929B3F}" dt="2023-09-25T02:23:24.554" v="894" actId="478"/>
            <ac:spMkLst>
              <pc:docMk/>
              <pc:sldMasterMk cId="2079693836" sldId="2147483660"/>
              <pc:sldLayoutMk cId="3239936765" sldId="2147483678"/>
              <ac:spMk id="4" creationId="{F53AE3BE-7D85-360D-21EA-1C6ED71B8445}"/>
            </ac:spMkLst>
          </pc:spChg>
          <pc:spChg chg="del">
            <ac:chgData name="Adelman, Ian C." userId="996dd9d3-67bb-4864-9946-bc4d316ec381" providerId="ADAL" clId="{4187828E-4D72-4FC4-B64E-CA454F929B3F}" dt="2023-09-25T02:23:24.554" v="894" actId="478"/>
            <ac:spMkLst>
              <pc:docMk/>
              <pc:sldMasterMk cId="2079693836" sldId="2147483660"/>
              <pc:sldLayoutMk cId="3239936765" sldId="2147483678"/>
              <ac:spMk id="5" creationId="{D5AA3319-AC5D-2F0F-BD26-9570F713CBF3}"/>
            </ac:spMkLst>
          </pc:spChg>
          <pc:spChg chg="del">
            <ac:chgData name="Adelman, Ian C." userId="996dd9d3-67bb-4864-9946-bc4d316ec381" providerId="ADAL" clId="{4187828E-4D72-4FC4-B64E-CA454F929B3F}" dt="2023-09-25T02:23:24.554" v="894" actId="478"/>
            <ac:spMkLst>
              <pc:docMk/>
              <pc:sldMasterMk cId="2079693836" sldId="2147483660"/>
              <pc:sldLayoutMk cId="3239936765" sldId="2147483678"/>
              <ac:spMk id="7" creationId="{C45EFC92-62DA-B072-AC77-22D57D2B2B08}"/>
            </ac:spMkLst>
          </pc:spChg>
          <pc:spChg chg="del">
            <ac:chgData name="Adelman, Ian C." userId="996dd9d3-67bb-4864-9946-bc4d316ec381" providerId="ADAL" clId="{4187828E-4D72-4FC4-B64E-CA454F929B3F}" dt="2023-09-25T02:23:24.554" v="894" actId="478"/>
            <ac:spMkLst>
              <pc:docMk/>
              <pc:sldMasterMk cId="2079693836" sldId="2147483660"/>
              <pc:sldLayoutMk cId="3239936765" sldId="2147483678"/>
              <ac:spMk id="9" creationId="{930382F8-594A-5F05-98CB-93CA1A2C7514}"/>
            </ac:spMkLst>
          </pc:spChg>
          <pc:spChg chg="del">
            <ac:chgData name="Adelman, Ian C." userId="996dd9d3-67bb-4864-9946-bc4d316ec381" providerId="ADAL" clId="{4187828E-4D72-4FC4-B64E-CA454F929B3F}" dt="2023-09-25T02:23:24.554" v="894" actId="478"/>
            <ac:spMkLst>
              <pc:docMk/>
              <pc:sldMasterMk cId="2079693836" sldId="2147483660"/>
              <pc:sldLayoutMk cId="3239936765" sldId="2147483678"/>
              <ac:spMk id="11" creationId="{BF89AEBE-E52F-36BB-8B17-8882651C45A6}"/>
            </ac:spMkLst>
          </pc:spChg>
          <pc:spChg chg="del">
            <ac:chgData name="Adelman, Ian C." userId="996dd9d3-67bb-4864-9946-bc4d316ec381" providerId="ADAL" clId="{4187828E-4D72-4FC4-B64E-CA454F929B3F}" dt="2023-09-25T02:23:24.554" v="894" actId="478"/>
            <ac:spMkLst>
              <pc:docMk/>
              <pc:sldMasterMk cId="2079693836" sldId="2147483660"/>
              <pc:sldLayoutMk cId="3239936765" sldId="2147483678"/>
              <ac:spMk id="13" creationId="{D17AFF62-A890-7938-572A-BE4FA01E8830}"/>
            </ac:spMkLst>
          </pc:spChg>
        </pc:sldLayoutChg>
        <pc:sldLayoutChg chg="del">
          <pc:chgData name="Adelman, Ian C." userId="996dd9d3-67bb-4864-9946-bc4d316ec381" providerId="ADAL" clId="{4187828E-4D72-4FC4-B64E-CA454F929B3F}" dt="2023-09-25T02:08:54.836" v="734" actId="2696"/>
          <pc:sldLayoutMkLst>
            <pc:docMk/>
            <pc:sldMasterMk cId="2079693836" sldId="2147483660"/>
            <pc:sldLayoutMk cId="3933162049" sldId="2147483679"/>
          </pc:sldLayoutMkLst>
        </pc:sldLayoutChg>
        <pc:sldLayoutChg chg="del">
          <pc:chgData name="Adelman, Ian C." userId="996dd9d3-67bb-4864-9946-bc4d316ec381" providerId="ADAL" clId="{4187828E-4D72-4FC4-B64E-CA454F929B3F}" dt="2023-09-25T02:08:55.031" v="735" actId="2696"/>
          <pc:sldLayoutMkLst>
            <pc:docMk/>
            <pc:sldMasterMk cId="2079693836" sldId="2147483660"/>
            <pc:sldLayoutMk cId="2080841569" sldId="2147483680"/>
          </pc:sldLayoutMkLst>
        </pc:sldLayoutChg>
        <pc:sldLayoutChg chg="addSp delSp modSp new mod replId">
          <pc:chgData name="Adelman, Ian C." userId="996dd9d3-67bb-4864-9946-bc4d316ec381" providerId="ADAL" clId="{4187828E-4D72-4FC4-B64E-CA454F929B3F}" dt="2023-09-25T02:25:39.203" v="957" actId="478"/>
          <pc:sldLayoutMkLst>
            <pc:docMk/>
            <pc:sldMasterMk cId="2079693836" sldId="2147483660"/>
            <pc:sldLayoutMk cId="3597914179" sldId="2147483680"/>
          </pc:sldLayoutMkLst>
          <pc:spChg chg="del">
            <ac:chgData name="Adelman, Ian C." userId="996dd9d3-67bb-4864-9946-bc4d316ec381" providerId="ADAL" clId="{4187828E-4D72-4FC4-B64E-CA454F929B3F}" dt="2023-09-25T02:16:33.588" v="882" actId="478"/>
            <ac:spMkLst>
              <pc:docMk/>
              <pc:sldMasterMk cId="2079693836" sldId="2147483660"/>
              <pc:sldLayoutMk cId="3597914179" sldId="2147483680"/>
              <ac:spMk id="2" creationId="{4C760D98-2AD2-1F89-031F-700C2635C6B6}"/>
            </ac:spMkLst>
          </pc:spChg>
          <pc:spChg chg="add del mod">
            <ac:chgData name="Adelman, Ian C." userId="996dd9d3-67bb-4864-9946-bc4d316ec381" providerId="ADAL" clId="{4187828E-4D72-4FC4-B64E-CA454F929B3F}" dt="2023-09-25T02:24:26.023" v="953" actId="478"/>
            <ac:spMkLst>
              <pc:docMk/>
              <pc:sldMasterMk cId="2079693836" sldId="2147483660"/>
              <pc:sldLayoutMk cId="3597914179" sldId="2147483680"/>
              <ac:spMk id="4" creationId="{ACDA3079-2A58-F0F6-2CFC-7485F326AD31}"/>
            </ac:spMkLst>
          </pc:spChg>
          <pc:spChg chg="add del">
            <ac:chgData name="Adelman, Ian C." userId="996dd9d3-67bb-4864-9946-bc4d316ec381" providerId="ADAL" clId="{4187828E-4D72-4FC4-B64E-CA454F929B3F}" dt="2023-09-25T02:23:36.849" v="895" actId="11529"/>
            <ac:spMkLst>
              <pc:docMk/>
              <pc:sldMasterMk cId="2079693836" sldId="2147483660"/>
              <pc:sldLayoutMk cId="3597914179" sldId="2147483680"/>
              <ac:spMk id="5" creationId="{A08A79AF-2BDC-2928-D40B-32C8BA69DF31}"/>
            </ac:spMkLst>
          </pc:spChg>
          <pc:spChg chg="add del mod ord">
            <ac:chgData name="Adelman, Ian C." userId="996dd9d3-67bb-4864-9946-bc4d316ec381" providerId="ADAL" clId="{4187828E-4D72-4FC4-B64E-CA454F929B3F}" dt="2023-09-25T02:25:39.203" v="957" actId="478"/>
            <ac:spMkLst>
              <pc:docMk/>
              <pc:sldMasterMk cId="2079693836" sldId="2147483660"/>
              <pc:sldLayoutMk cId="3597914179" sldId="2147483680"/>
              <ac:spMk id="6" creationId="{FAEE6E41-3A34-D125-B5AC-04F3DFA42876}"/>
            </ac:spMkLst>
          </pc:spChg>
          <pc:spChg chg="add del mod">
            <ac:chgData name="Adelman, Ian C." userId="996dd9d3-67bb-4864-9946-bc4d316ec381" providerId="ADAL" clId="{4187828E-4D72-4FC4-B64E-CA454F929B3F}" dt="2023-09-25T02:25:37.443" v="956" actId="478"/>
            <ac:spMkLst>
              <pc:docMk/>
              <pc:sldMasterMk cId="2079693836" sldId="2147483660"/>
              <pc:sldLayoutMk cId="3597914179" sldId="2147483680"/>
              <ac:spMk id="7" creationId="{64F2577D-9DBD-678E-F405-BFDB03EF9554}"/>
            </ac:spMkLst>
          </pc:spChg>
          <pc:picChg chg="add del mod ord">
            <ac:chgData name="Adelman, Ian C." userId="996dd9d3-67bb-4864-9946-bc4d316ec381" providerId="ADAL" clId="{4187828E-4D72-4FC4-B64E-CA454F929B3F}" dt="2023-09-25T02:25:36.737" v="955" actId="478"/>
            <ac:picMkLst>
              <pc:docMk/>
              <pc:sldMasterMk cId="2079693836" sldId="2147483660"/>
              <pc:sldLayoutMk cId="3597914179" sldId="2147483680"/>
              <ac:picMk id="3" creationId="{A6D8F057-837F-D066-9928-A8B3786A9762}"/>
            </ac:picMkLst>
          </pc:picChg>
        </pc:sldLayoutChg>
      </pc:sldMasterChg>
      <pc:sldMasterChg chg="addSp delSp modSp new del mod addSldLayout delSldLayout">
        <pc:chgData name="Adelman, Ian C." userId="996dd9d3-67bb-4864-9946-bc4d316ec381" providerId="ADAL" clId="{4187828E-4D72-4FC4-B64E-CA454F929B3F}" dt="2023-09-25T02:17:30.185" v="889" actId="2696"/>
        <pc:sldMasterMkLst>
          <pc:docMk/>
          <pc:sldMasterMk cId="2931319042" sldId="2147483679"/>
        </pc:sldMasterMkLst>
        <pc:spChg chg="del">
          <ac:chgData name="Adelman, Ian C." userId="996dd9d3-67bb-4864-9946-bc4d316ec381" providerId="ADAL" clId="{4187828E-4D72-4FC4-B64E-CA454F929B3F}" dt="2023-09-25T02:11:06.227" v="769" actId="478"/>
          <ac:spMkLst>
            <pc:docMk/>
            <pc:sldMasterMk cId="2931319042" sldId="2147483679"/>
            <ac:spMk id="2" creationId="{EC8A0DAA-9760-EBC7-B5E0-D2D943030F18}"/>
          </ac:spMkLst>
        </pc:spChg>
        <pc:spChg chg="del">
          <ac:chgData name="Adelman, Ian C." userId="996dd9d3-67bb-4864-9946-bc4d316ec381" providerId="ADAL" clId="{4187828E-4D72-4FC4-B64E-CA454F929B3F}" dt="2023-09-25T02:11:05.658" v="768" actId="478"/>
          <ac:spMkLst>
            <pc:docMk/>
            <pc:sldMasterMk cId="2931319042" sldId="2147483679"/>
            <ac:spMk id="3" creationId="{460E0E27-6A67-2FD9-171B-5C0235932FC1}"/>
          </ac:spMkLst>
        </pc:spChg>
        <pc:spChg chg="del">
          <ac:chgData name="Adelman, Ian C." userId="996dd9d3-67bb-4864-9946-bc4d316ec381" providerId="ADAL" clId="{4187828E-4D72-4FC4-B64E-CA454F929B3F}" dt="2023-09-25T02:11:08.388" v="772" actId="478"/>
          <ac:spMkLst>
            <pc:docMk/>
            <pc:sldMasterMk cId="2931319042" sldId="2147483679"/>
            <ac:spMk id="4" creationId="{C93C0035-9158-8DFA-15A3-2117E37C232F}"/>
          </ac:spMkLst>
        </pc:spChg>
        <pc:spChg chg="del">
          <ac:chgData name="Adelman, Ian C." userId="996dd9d3-67bb-4864-9946-bc4d316ec381" providerId="ADAL" clId="{4187828E-4D72-4FC4-B64E-CA454F929B3F}" dt="2023-09-25T02:11:07.570" v="771" actId="478"/>
          <ac:spMkLst>
            <pc:docMk/>
            <pc:sldMasterMk cId="2931319042" sldId="2147483679"/>
            <ac:spMk id="5" creationId="{BA3A6C54-0CF1-4C3D-9F8B-DEFCDBF3285C}"/>
          </ac:spMkLst>
        </pc:spChg>
        <pc:spChg chg="del">
          <ac:chgData name="Adelman, Ian C." userId="996dd9d3-67bb-4864-9946-bc4d316ec381" providerId="ADAL" clId="{4187828E-4D72-4FC4-B64E-CA454F929B3F}" dt="2023-09-25T02:11:07.144" v="770" actId="478"/>
          <ac:spMkLst>
            <pc:docMk/>
            <pc:sldMasterMk cId="2931319042" sldId="2147483679"/>
            <ac:spMk id="6" creationId="{44420B69-3E08-DDA0-5876-6F8385E3F955}"/>
          </ac:spMkLst>
        </pc:spChg>
        <pc:spChg chg="add del mod">
          <ac:chgData name="Adelman, Ian C." userId="996dd9d3-67bb-4864-9946-bc4d316ec381" providerId="ADAL" clId="{4187828E-4D72-4FC4-B64E-CA454F929B3F}" dt="2023-09-25T02:13:54.406" v="824" actId="478"/>
          <ac:spMkLst>
            <pc:docMk/>
            <pc:sldMasterMk cId="2931319042" sldId="2147483679"/>
            <ac:spMk id="15" creationId="{13C3F309-5FA8-C1F0-A8D3-DD10896741C2}"/>
          </ac:spMkLst>
        </pc:spChg>
        <pc:spChg chg="add mod">
          <ac:chgData name="Adelman, Ian C." userId="996dd9d3-67bb-4864-9946-bc4d316ec381" providerId="ADAL" clId="{4187828E-4D72-4FC4-B64E-CA454F929B3F}" dt="2023-09-25T02:13:51.282" v="823" actId="571"/>
          <ac:spMkLst>
            <pc:docMk/>
            <pc:sldMasterMk cId="2931319042" sldId="2147483679"/>
            <ac:spMk id="16" creationId="{CB1AA036-0768-AB19-19B9-D5E8F24A2634}"/>
          </ac:spMkLst>
        </pc:spChg>
        <pc:picChg chg="add del mod">
          <ac:chgData name="Adelman, Ian C." userId="996dd9d3-67bb-4864-9946-bc4d316ec381" providerId="ADAL" clId="{4187828E-4D72-4FC4-B64E-CA454F929B3F}" dt="2023-09-25T02:11:30.352" v="777" actId="478"/>
          <ac:picMkLst>
            <pc:docMk/>
            <pc:sldMasterMk cId="2931319042" sldId="2147483679"/>
            <ac:picMk id="8" creationId="{90DF288A-6A28-448D-02C7-FDF94E108B04}"/>
          </ac:picMkLst>
        </pc:picChg>
        <pc:picChg chg="add del mod">
          <ac:chgData name="Adelman, Ian C." userId="996dd9d3-67bb-4864-9946-bc4d316ec381" providerId="ADAL" clId="{4187828E-4D72-4FC4-B64E-CA454F929B3F}" dt="2023-09-25T02:11:47.261" v="783" actId="478"/>
          <ac:picMkLst>
            <pc:docMk/>
            <pc:sldMasterMk cId="2931319042" sldId="2147483679"/>
            <ac:picMk id="10" creationId="{15A0F1D3-6E95-8463-21AB-2B901CEC65F0}"/>
          </ac:picMkLst>
        </pc:picChg>
        <pc:picChg chg="add del mod">
          <ac:chgData name="Adelman, Ian C." userId="996dd9d3-67bb-4864-9946-bc4d316ec381" providerId="ADAL" clId="{4187828E-4D72-4FC4-B64E-CA454F929B3F}" dt="2023-09-25T02:12:02.986" v="786" actId="478"/>
          <ac:picMkLst>
            <pc:docMk/>
            <pc:sldMasterMk cId="2931319042" sldId="2147483679"/>
            <ac:picMk id="12" creationId="{8BA4F7A7-CAAD-DF1B-74FD-21E37AB9230D}"/>
          </ac:picMkLst>
        </pc:picChg>
        <pc:picChg chg="add mod ord">
          <ac:chgData name="Adelman, Ian C." userId="996dd9d3-67bb-4864-9946-bc4d316ec381" providerId="ADAL" clId="{4187828E-4D72-4FC4-B64E-CA454F929B3F}" dt="2023-09-25T02:13:21.817" v="818" actId="167"/>
          <ac:picMkLst>
            <pc:docMk/>
            <pc:sldMasterMk cId="2931319042" sldId="2147483679"/>
            <ac:picMk id="14" creationId="{7C7ED353-55F1-C80F-3AFB-D2DF8C91438B}"/>
          </ac:picMkLst>
        </pc:picChg>
        <pc:sldLayoutChg chg="new del replId">
          <pc:chgData name="Adelman, Ian C." userId="996dd9d3-67bb-4864-9946-bc4d316ec381" providerId="ADAL" clId="{4187828E-4D72-4FC4-B64E-CA454F929B3F}" dt="2023-09-25T02:14:08.001" v="825" actId="2696"/>
          <pc:sldLayoutMkLst>
            <pc:docMk/>
            <pc:sldMasterMk cId="2931319042" sldId="2147483679"/>
            <pc:sldLayoutMk cId="2333851882" sldId="2147483680"/>
          </pc:sldLayoutMkLst>
        </pc:sldLayoutChg>
        <pc:sldLayoutChg chg="new del replId">
          <pc:chgData name="Adelman, Ian C." userId="996dd9d3-67bb-4864-9946-bc4d316ec381" providerId="ADAL" clId="{4187828E-4D72-4FC4-B64E-CA454F929B3F}" dt="2023-09-25T02:14:08.590" v="826" actId="2696"/>
          <pc:sldLayoutMkLst>
            <pc:docMk/>
            <pc:sldMasterMk cId="2931319042" sldId="2147483679"/>
            <pc:sldLayoutMk cId="4107655315" sldId="2147483681"/>
          </pc:sldLayoutMkLst>
        </pc:sldLayoutChg>
        <pc:sldLayoutChg chg="new del replId">
          <pc:chgData name="Adelman, Ian C." userId="996dd9d3-67bb-4864-9946-bc4d316ec381" providerId="ADAL" clId="{4187828E-4D72-4FC4-B64E-CA454F929B3F}" dt="2023-09-25T02:14:09.018" v="827" actId="2696"/>
          <pc:sldLayoutMkLst>
            <pc:docMk/>
            <pc:sldMasterMk cId="2931319042" sldId="2147483679"/>
            <pc:sldLayoutMk cId="4199613951" sldId="2147483682"/>
          </pc:sldLayoutMkLst>
        </pc:sldLayoutChg>
        <pc:sldLayoutChg chg="new del replId">
          <pc:chgData name="Adelman, Ian C." userId="996dd9d3-67bb-4864-9946-bc4d316ec381" providerId="ADAL" clId="{4187828E-4D72-4FC4-B64E-CA454F929B3F}" dt="2023-09-25T02:14:09.284" v="828" actId="2696"/>
          <pc:sldLayoutMkLst>
            <pc:docMk/>
            <pc:sldMasterMk cId="2931319042" sldId="2147483679"/>
            <pc:sldLayoutMk cId="1271272961" sldId="2147483683"/>
          </pc:sldLayoutMkLst>
        </pc:sldLayoutChg>
        <pc:sldLayoutChg chg="new del replId">
          <pc:chgData name="Adelman, Ian C." userId="996dd9d3-67bb-4864-9946-bc4d316ec381" providerId="ADAL" clId="{4187828E-4D72-4FC4-B64E-CA454F929B3F}" dt="2023-09-25T02:14:09.579" v="829" actId="2696"/>
          <pc:sldLayoutMkLst>
            <pc:docMk/>
            <pc:sldMasterMk cId="2931319042" sldId="2147483679"/>
            <pc:sldLayoutMk cId="83768062" sldId="2147483684"/>
          </pc:sldLayoutMkLst>
        </pc:sldLayoutChg>
        <pc:sldLayoutChg chg="new del replId">
          <pc:chgData name="Adelman, Ian C." userId="996dd9d3-67bb-4864-9946-bc4d316ec381" providerId="ADAL" clId="{4187828E-4D72-4FC4-B64E-CA454F929B3F}" dt="2023-09-25T02:14:09.811" v="830" actId="2696"/>
          <pc:sldLayoutMkLst>
            <pc:docMk/>
            <pc:sldMasterMk cId="2931319042" sldId="2147483679"/>
            <pc:sldLayoutMk cId="1592821396" sldId="2147483685"/>
          </pc:sldLayoutMkLst>
        </pc:sldLayoutChg>
        <pc:sldLayoutChg chg="new del replId">
          <pc:chgData name="Adelman, Ian C." userId="996dd9d3-67bb-4864-9946-bc4d316ec381" providerId="ADAL" clId="{4187828E-4D72-4FC4-B64E-CA454F929B3F}" dt="2023-09-25T02:14:09.992" v="831" actId="2696"/>
          <pc:sldLayoutMkLst>
            <pc:docMk/>
            <pc:sldMasterMk cId="2931319042" sldId="2147483679"/>
            <pc:sldLayoutMk cId="2751151570" sldId="2147483686"/>
          </pc:sldLayoutMkLst>
        </pc:sldLayoutChg>
        <pc:sldLayoutChg chg="new del replId">
          <pc:chgData name="Adelman, Ian C." userId="996dd9d3-67bb-4864-9946-bc4d316ec381" providerId="ADAL" clId="{4187828E-4D72-4FC4-B64E-CA454F929B3F}" dt="2023-09-25T02:14:10.174" v="832" actId="2696"/>
          <pc:sldLayoutMkLst>
            <pc:docMk/>
            <pc:sldMasterMk cId="2931319042" sldId="2147483679"/>
            <pc:sldLayoutMk cId="3652949590" sldId="2147483687"/>
          </pc:sldLayoutMkLst>
        </pc:sldLayoutChg>
        <pc:sldLayoutChg chg="new del replId">
          <pc:chgData name="Adelman, Ian C." userId="996dd9d3-67bb-4864-9946-bc4d316ec381" providerId="ADAL" clId="{4187828E-4D72-4FC4-B64E-CA454F929B3F}" dt="2023-09-25T02:14:10.346" v="833" actId="2696"/>
          <pc:sldLayoutMkLst>
            <pc:docMk/>
            <pc:sldMasterMk cId="2931319042" sldId="2147483679"/>
            <pc:sldLayoutMk cId="3430620560" sldId="2147483688"/>
          </pc:sldLayoutMkLst>
        </pc:sldLayoutChg>
        <pc:sldLayoutChg chg="new del replId">
          <pc:chgData name="Adelman, Ian C." userId="996dd9d3-67bb-4864-9946-bc4d316ec381" providerId="ADAL" clId="{4187828E-4D72-4FC4-B64E-CA454F929B3F}" dt="2023-09-25T02:14:10.514" v="834" actId="2696"/>
          <pc:sldLayoutMkLst>
            <pc:docMk/>
            <pc:sldMasterMk cId="2931319042" sldId="2147483679"/>
            <pc:sldLayoutMk cId="1217186313" sldId="2147483689"/>
          </pc:sldLayoutMkLst>
        </pc:sldLayoutChg>
        <pc:sldLayoutChg chg="new del replId">
          <pc:chgData name="Adelman, Ian C." userId="996dd9d3-67bb-4864-9946-bc4d316ec381" providerId="ADAL" clId="{4187828E-4D72-4FC4-B64E-CA454F929B3F}" dt="2023-09-25T02:14:11.366" v="835" actId="2696"/>
          <pc:sldLayoutMkLst>
            <pc:docMk/>
            <pc:sldMasterMk cId="2931319042" sldId="2147483679"/>
            <pc:sldLayoutMk cId="1998825870" sldId="2147483690"/>
          </pc:sldLayoutMkLst>
        </pc:sldLayoutChg>
      </pc:sldMasterChg>
      <pc:sldMasterChg chg="new del mod addSldLayout delSldLayout">
        <pc:chgData name="Adelman, Ian C." userId="996dd9d3-67bb-4864-9946-bc4d316ec381" providerId="ADAL" clId="{4187828E-4D72-4FC4-B64E-CA454F929B3F}" dt="2023-09-25T02:14:14.297" v="837" actId="6938"/>
        <pc:sldMasterMkLst>
          <pc:docMk/>
          <pc:sldMasterMk cId="1068974277" sldId="2147483680"/>
        </pc:sldMasterMkLst>
        <pc:sldLayoutChg chg="new del replId">
          <pc:chgData name="Adelman, Ian C." userId="996dd9d3-67bb-4864-9946-bc4d316ec381" providerId="ADAL" clId="{4187828E-4D72-4FC4-B64E-CA454F929B3F}" dt="2023-09-25T02:14:14.297" v="837" actId="6938"/>
          <pc:sldLayoutMkLst>
            <pc:docMk/>
            <pc:sldMasterMk cId="1068974277" sldId="2147483680"/>
            <pc:sldLayoutMk cId="3522639613" sldId="2147483681"/>
          </pc:sldLayoutMkLst>
        </pc:sldLayoutChg>
        <pc:sldLayoutChg chg="new del replId">
          <pc:chgData name="Adelman, Ian C." userId="996dd9d3-67bb-4864-9946-bc4d316ec381" providerId="ADAL" clId="{4187828E-4D72-4FC4-B64E-CA454F929B3F}" dt="2023-09-25T02:14:14.297" v="837" actId="6938"/>
          <pc:sldLayoutMkLst>
            <pc:docMk/>
            <pc:sldMasterMk cId="1068974277" sldId="2147483680"/>
            <pc:sldLayoutMk cId="2523419012" sldId="2147483682"/>
          </pc:sldLayoutMkLst>
        </pc:sldLayoutChg>
        <pc:sldLayoutChg chg="new del replId">
          <pc:chgData name="Adelman, Ian C." userId="996dd9d3-67bb-4864-9946-bc4d316ec381" providerId="ADAL" clId="{4187828E-4D72-4FC4-B64E-CA454F929B3F}" dt="2023-09-25T02:14:14.297" v="837" actId="6938"/>
          <pc:sldLayoutMkLst>
            <pc:docMk/>
            <pc:sldMasterMk cId="1068974277" sldId="2147483680"/>
            <pc:sldLayoutMk cId="945383593" sldId="2147483683"/>
          </pc:sldLayoutMkLst>
        </pc:sldLayoutChg>
        <pc:sldLayoutChg chg="new del replId">
          <pc:chgData name="Adelman, Ian C." userId="996dd9d3-67bb-4864-9946-bc4d316ec381" providerId="ADAL" clId="{4187828E-4D72-4FC4-B64E-CA454F929B3F}" dt="2023-09-25T02:14:14.297" v="837" actId="6938"/>
          <pc:sldLayoutMkLst>
            <pc:docMk/>
            <pc:sldMasterMk cId="1068974277" sldId="2147483680"/>
            <pc:sldLayoutMk cId="930500140" sldId="2147483684"/>
          </pc:sldLayoutMkLst>
        </pc:sldLayoutChg>
        <pc:sldLayoutChg chg="new del replId">
          <pc:chgData name="Adelman, Ian C." userId="996dd9d3-67bb-4864-9946-bc4d316ec381" providerId="ADAL" clId="{4187828E-4D72-4FC4-B64E-CA454F929B3F}" dt="2023-09-25T02:14:14.297" v="837" actId="6938"/>
          <pc:sldLayoutMkLst>
            <pc:docMk/>
            <pc:sldMasterMk cId="1068974277" sldId="2147483680"/>
            <pc:sldLayoutMk cId="898760616" sldId="2147483685"/>
          </pc:sldLayoutMkLst>
        </pc:sldLayoutChg>
        <pc:sldLayoutChg chg="new del replId">
          <pc:chgData name="Adelman, Ian C." userId="996dd9d3-67bb-4864-9946-bc4d316ec381" providerId="ADAL" clId="{4187828E-4D72-4FC4-B64E-CA454F929B3F}" dt="2023-09-25T02:14:14.297" v="837" actId="6938"/>
          <pc:sldLayoutMkLst>
            <pc:docMk/>
            <pc:sldMasterMk cId="1068974277" sldId="2147483680"/>
            <pc:sldLayoutMk cId="1356155629" sldId="2147483686"/>
          </pc:sldLayoutMkLst>
        </pc:sldLayoutChg>
        <pc:sldLayoutChg chg="new del replId">
          <pc:chgData name="Adelman, Ian C." userId="996dd9d3-67bb-4864-9946-bc4d316ec381" providerId="ADAL" clId="{4187828E-4D72-4FC4-B64E-CA454F929B3F}" dt="2023-09-25T02:14:14.297" v="837" actId="6938"/>
          <pc:sldLayoutMkLst>
            <pc:docMk/>
            <pc:sldMasterMk cId="1068974277" sldId="2147483680"/>
            <pc:sldLayoutMk cId="984084748" sldId="2147483687"/>
          </pc:sldLayoutMkLst>
        </pc:sldLayoutChg>
        <pc:sldLayoutChg chg="new del replId">
          <pc:chgData name="Adelman, Ian C." userId="996dd9d3-67bb-4864-9946-bc4d316ec381" providerId="ADAL" clId="{4187828E-4D72-4FC4-B64E-CA454F929B3F}" dt="2023-09-25T02:14:14.297" v="837" actId="6938"/>
          <pc:sldLayoutMkLst>
            <pc:docMk/>
            <pc:sldMasterMk cId="1068974277" sldId="2147483680"/>
            <pc:sldLayoutMk cId="1929819803" sldId="2147483688"/>
          </pc:sldLayoutMkLst>
        </pc:sldLayoutChg>
        <pc:sldLayoutChg chg="new del replId">
          <pc:chgData name="Adelman, Ian C." userId="996dd9d3-67bb-4864-9946-bc4d316ec381" providerId="ADAL" clId="{4187828E-4D72-4FC4-B64E-CA454F929B3F}" dt="2023-09-25T02:14:14.297" v="837" actId="6938"/>
          <pc:sldLayoutMkLst>
            <pc:docMk/>
            <pc:sldMasterMk cId="1068974277" sldId="2147483680"/>
            <pc:sldLayoutMk cId="3011123086" sldId="2147483689"/>
          </pc:sldLayoutMkLst>
        </pc:sldLayoutChg>
        <pc:sldLayoutChg chg="new del replId">
          <pc:chgData name="Adelman, Ian C." userId="996dd9d3-67bb-4864-9946-bc4d316ec381" providerId="ADAL" clId="{4187828E-4D72-4FC4-B64E-CA454F929B3F}" dt="2023-09-25T02:14:14.297" v="837" actId="6938"/>
          <pc:sldLayoutMkLst>
            <pc:docMk/>
            <pc:sldMasterMk cId="1068974277" sldId="2147483680"/>
            <pc:sldLayoutMk cId="638597690" sldId="2147483690"/>
          </pc:sldLayoutMkLst>
        </pc:sldLayoutChg>
        <pc:sldLayoutChg chg="new del replId">
          <pc:chgData name="Adelman, Ian C." userId="996dd9d3-67bb-4864-9946-bc4d316ec381" providerId="ADAL" clId="{4187828E-4D72-4FC4-B64E-CA454F929B3F}" dt="2023-09-25T02:14:14.297" v="837" actId="6938"/>
          <pc:sldLayoutMkLst>
            <pc:docMk/>
            <pc:sldMasterMk cId="1068974277" sldId="2147483680"/>
            <pc:sldLayoutMk cId="3746050825" sldId="2147483691"/>
          </pc:sldLayoutMkLst>
        </pc:sldLayoutChg>
      </pc:sldMasterChg>
    </pc:docChg>
  </pc:docChgLst>
  <pc:docChgLst>
    <pc:chgData name="Adelman, Ian C." userId="S::adelmani@my.erau.edu::996dd9d3-67bb-4864-9946-bc4d316ec381" providerId="AD" clId="Web-{193980A8-86CF-682A-E1CE-BF41C465B22D}"/>
    <pc:docChg chg="modSld">
      <pc:chgData name="Adelman, Ian C." userId="S::adelmani@my.erau.edu::996dd9d3-67bb-4864-9946-bc4d316ec381" providerId="AD" clId="Web-{193980A8-86CF-682A-E1CE-BF41C465B22D}" dt="2023-09-16T23:08:42.566" v="21" actId="20577"/>
      <pc:docMkLst>
        <pc:docMk/>
      </pc:docMkLst>
      <pc:sldChg chg="modNotes">
        <pc:chgData name="Adelman, Ian C." userId="S::adelmani@my.erau.edu::996dd9d3-67bb-4864-9946-bc4d316ec381" providerId="AD" clId="Web-{193980A8-86CF-682A-E1CE-BF41C465B22D}" dt="2023-09-16T22:57:48.191" v="3"/>
        <pc:sldMkLst>
          <pc:docMk/>
          <pc:sldMk cId="3971916037" sldId="272"/>
        </pc:sldMkLst>
      </pc:sldChg>
      <pc:sldChg chg="modSp">
        <pc:chgData name="Adelman, Ian C." userId="S::adelmani@my.erau.edu::996dd9d3-67bb-4864-9946-bc4d316ec381" providerId="AD" clId="Web-{193980A8-86CF-682A-E1CE-BF41C465B22D}" dt="2023-09-16T23:08:42.566" v="21" actId="20577"/>
        <pc:sldMkLst>
          <pc:docMk/>
          <pc:sldMk cId="1890649343" sldId="275"/>
        </pc:sldMkLst>
        <pc:spChg chg="mod">
          <ac:chgData name="Adelman, Ian C." userId="S::adelmani@my.erau.edu::996dd9d3-67bb-4864-9946-bc4d316ec381" providerId="AD" clId="Web-{193980A8-86CF-682A-E1CE-BF41C465B22D}" dt="2023-09-16T23:08:42.566" v="21" actId="20577"/>
          <ac:spMkLst>
            <pc:docMk/>
            <pc:sldMk cId="1890649343" sldId="275"/>
            <ac:spMk id="10" creationId="{E1958124-CE36-F8AC-E660-853E66E1BCD7}"/>
          </ac:spMkLst>
        </pc:spChg>
      </pc:sldChg>
      <pc:sldChg chg="modNotes">
        <pc:chgData name="Adelman, Ian C." userId="S::adelmani@my.erau.edu::996dd9d3-67bb-4864-9946-bc4d316ec381" providerId="AD" clId="Web-{193980A8-86CF-682A-E1CE-BF41C465B22D}" dt="2023-09-16T22:57:50.488" v="4"/>
        <pc:sldMkLst>
          <pc:docMk/>
          <pc:sldMk cId="1810207211" sldId="276"/>
        </pc:sldMkLst>
      </pc:sldChg>
      <pc:sldChg chg="modNotes">
        <pc:chgData name="Adelman, Ian C." userId="S::adelmani@my.erau.edu::996dd9d3-67bb-4864-9946-bc4d316ec381" providerId="AD" clId="Web-{193980A8-86CF-682A-E1CE-BF41C465B22D}" dt="2023-09-16T22:57:51.457" v="5"/>
        <pc:sldMkLst>
          <pc:docMk/>
          <pc:sldMk cId="1746992567" sldId="279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8BBA640-3B6C-A01B-E0AE-7594E4FBAC5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469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A39071F-FF23-CA17-4A98-75D9C2E9A29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022725" y="0"/>
            <a:ext cx="3078163" cy="469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2B9397-7A54-4EE7-9766-1B36141D8ACD}" type="datetimeFigureOut">
              <a:rPr lang="en-US" smtClean="0"/>
              <a:t>10/8/2023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CE870A-0147-3330-1453-398A78E1709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918575"/>
            <a:ext cx="3078163" cy="469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43C9BF-46C5-444C-B2EA-3142A1D66D0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022725" y="8918575"/>
            <a:ext cx="3078163" cy="469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9A2DA0-6178-489A-A856-71C5F3B56B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86247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469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2725" y="0"/>
            <a:ext cx="3078163" cy="469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8B1A99-C1E9-4E57-BC29-60094CD94A57}" type="datetimeFigureOut">
              <a:rPr lang="en-US" smtClean="0"/>
              <a:t>10/8/2023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35013" y="1173163"/>
            <a:ext cx="5632450" cy="31686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613" y="4518025"/>
            <a:ext cx="5683250" cy="369728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918575"/>
            <a:ext cx="3078163" cy="469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2725" y="8918575"/>
            <a:ext cx="3078163" cy="469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457936-329F-4246-A769-5D6AEE6EE1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49663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Ian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457936-329F-4246-A769-5D6AEE6EE1B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9380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Devin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457936-329F-4246-A769-5D6AEE6EE1B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7770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777700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F9E162C0-9E68-13A3-77C2-E9D3758734D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981456"/>
            <a:ext cx="12192000" cy="5876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1934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779850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8CA18A-19CB-53BE-8693-B3C6C5DC21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12A260-B293-24ED-0165-74C5628AE9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/>
          <a:lstStyle/>
          <a:p>
            <a:fld id="{010A137D-053C-4660-AC89-A645AAB9531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2EC44A73-742A-9FD2-1F97-FD5AE4BA427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616089" y="2481263"/>
            <a:ext cx="1958975" cy="175101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5B048AAC-E0A7-B973-1106-F48906FD5C7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576982" y="2481263"/>
            <a:ext cx="1958975" cy="175101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87E4A47D-15C9-9234-EB71-627D6F9EA71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653790" y="4494212"/>
            <a:ext cx="1960382" cy="3651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DF490725-1A1D-B3AF-9B95-AB753C778AD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575575" y="4494212"/>
            <a:ext cx="1960382" cy="3651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B707EAAB-51A8-A0A0-1F85-47FC6CA4136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615385" y="4494211"/>
            <a:ext cx="1960382" cy="3651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189819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tera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399367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979141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9201F45A-AB9E-2F76-3BA2-5C4202312E16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0" y="0"/>
            <a:ext cx="121279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693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8" r:id="rId2"/>
    <p:sldLayoutId id="2147483674" r:id="rId3"/>
    <p:sldLayoutId id="2147483677" r:id="rId4"/>
    <p:sldLayoutId id="2147483678" r:id="rId5"/>
    <p:sldLayoutId id="2147483680" r:id="rId6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614825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44F1735-CDAD-740A-A2C3-4A154D871B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8" y="0"/>
            <a:ext cx="121865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3846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BD810DB-C359-FEA1-8416-A8848D3855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8" y="0"/>
            <a:ext cx="121865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918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AE0F371-A47A-A532-837B-39435CB204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8" y="0"/>
            <a:ext cx="121865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8781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9B7BA0D-86D8-2BA2-1328-6C98E0387C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8" y="0"/>
            <a:ext cx="121865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2785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AAB50A0-96D4-F8A4-0670-BBDDADAF39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8" y="0"/>
            <a:ext cx="121865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6746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D53C59-48F8-E551-33C1-CADFC6BF49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8" y="0"/>
            <a:ext cx="121865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05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641FBA5-2622-F2E9-8148-A6FA7D114B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8" y="0"/>
            <a:ext cx="12186584" cy="6858000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>
                <a:extLst>
                  <a:ext uri="{FF2B5EF4-FFF2-40B4-BE49-F238E27FC236}">
                    <a16:creationId xmlns:a16="http://schemas.microsoft.com/office/drawing/2014/main" id="{8B293573-8A7B-6407-2B9C-E288D6A2ED0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41831701"/>
                  </p:ext>
                </p:extLst>
              </p:nvPr>
            </p:nvGraphicFramePr>
            <p:xfrm>
              <a:off x="2634377" y="1715069"/>
              <a:ext cx="4721121" cy="4153041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4721121" cy="4153041"/>
                    </a:xfrm>
                    <a:prstGeom prst="rect">
                      <a:avLst/>
                    </a:prstGeom>
                  </am3d:spPr>
                  <am3d:camera>
                    <am3d:pos x="0" y="0" z="664573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32028" d="1000000"/>
                    <am3d:preTrans dx="1780927" dy="868634" dz="2844799"/>
                    <am3d:scale>
                      <am3d:sx n="1000000" d="1000000"/>
                      <am3d:sy n="1000000" d="1000000"/>
                      <am3d:sz n="1000000" d="1000000"/>
                    </am3d:scale>
                    <am3d:rot ax="5400458" ay="17" az="50509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648632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>
                <a:extLst>
                  <a:ext uri="{FF2B5EF4-FFF2-40B4-BE49-F238E27FC236}">
                    <a16:creationId xmlns:a16="http://schemas.microsoft.com/office/drawing/2014/main" id="{8B293573-8A7B-6407-2B9C-E288D6A2ED0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634377" y="1715069"/>
                <a:ext cx="4721121" cy="415304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67747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12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1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C270AEC-88A2-0848-DE89-7B422A8367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8" y="0"/>
            <a:ext cx="121865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6958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1509638-3C85-18C2-D753-A89509D823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4504"/>
            <a:ext cx="12192000" cy="5873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0594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8A6B1493-3D1B-4CFE-A739-4651F8E169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8" y="0"/>
            <a:ext cx="121865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6493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16888C3-6791-B6CC-ADAE-D1507D2C39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8" y="0"/>
            <a:ext cx="121865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0493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424FB65-B0BA-C6B3-2244-0275F7D7FE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8" y="0"/>
            <a:ext cx="121865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3233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EA1E4C19-65B6-A949-B9BA-76D383DA38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8" y="0"/>
            <a:ext cx="121865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4325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7604FD0D-AFA8-A74E-AA5E-FFC934A740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8" y="0"/>
            <a:ext cx="121865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8616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265D2C0-A750-E1F9-D7AB-B9F058A1B5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8" y="0"/>
            <a:ext cx="121865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9292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9E26F81-0D22-2EB2-F0AF-C27D314EC1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8" y="0"/>
            <a:ext cx="121865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284470"/>
      </p:ext>
    </p:extLst>
  </p:cSld>
  <p:clrMapOvr>
    <a:masterClrMapping/>
  </p:clrMapOvr>
</p:sld>
</file>

<file path=ppt/theme/theme1.xml><?xml version="1.0" encoding="utf-8"?>
<a:theme xmlns:a="http://schemas.openxmlformats.org/drawingml/2006/main" name="capstone_theme1">
  <a:themeElements>
    <a:clrScheme name="Custom 3">
      <a:dk1>
        <a:sysClr val="windowText" lastClr="000000"/>
      </a:dk1>
      <a:lt1>
        <a:sysClr val="window" lastClr="FFFFFF"/>
      </a:lt1>
      <a:dk2>
        <a:srgbClr val="373545"/>
      </a:dk2>
      <a:lt2>
        <a:srgbClr val="DCD8DC"/>
      </a:lt2>
      <a:accent1>
        <a:srgbClr val="DEE2EB"/>
      </a:accent1>
      <a:accent2>
        <a:srgbClr val="A2C4C9"/>
      </a:accent2>
      <a:accent3>
        <a:srgbClr val="5D739A"/>
      </a:accent3>
      <a:accent4>
        <a:srgbClr val="6997AF"/>
      </a:accent4>
      <a:accent5>
        <a:srgbClr val="84ACB6"/>
      </a:accent5>
      <a:accent6>
        <a:srgbClr val="6F8183"/>
      </a:accent6>
      <a:hlink>
        <a:srgbClr val="69A020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apstone_theme1" id="{310FF322-3432-43D6-B21F-7F0FE75A9A9D}" vid="{A5BE13B2-7A45-4099-9B76-667C6B9FF1D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EDFBC8355819247AF6A4F705EB168AD" ma:contentTypeVersion="11" ma:contentTypeDescription="Create a new document." ma:contentTypeScope="" ma:versionID="fe0dfedd9ea4433b4eed4b56e1dc9b29">
  <xsd:schema xmlns:xsd="http://www.w3.org/2001/XMLSchema" xmlns:xs="http://www.w3.org/2001/XMLSchema" xmlns:p="http://schemas.microsoft.com/office/2006/metadata/properties" xmlns:ns2="5b95d91b-c99a-4941-9513-76b88626be3d" xmlns:ns3="b8618d93-c323-4b5f-ba26-bb127dd11f62" targetNamespace="http://schemas.microsoft.com/office/2006/metadata/properties" ma:root="true" ma:fieldsID="2f82d21a334b4f7c3c32ffa5380747c7" ns2:_="" ns3:_="">
    <xsd:import namespace="5b95d91b-c99a-4941-9513-76b88626be3d"/>
    <xsd:import namespace="b8618d93-c323-4b5f-ba26-bb127dd11f6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b95d91b-c99a-4941-9513-76b88626be3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2" nillable="true" ma:taxonomy="true" ma:internalName="lcf76f155ced4ddcb4097134ff3c332f" ma:taxonomyFieldName="MediaServiceImageTags" ma:displayName="Image Tags" ma:readOnly="false" ma:fieldId="{5cf76f15-5ced-4ddc-b409-7134ff3c332f}" ma:taxonomyMulti="true" ma:sspId="a4ee6b6e-1dad-49a7-85d1-bf6bd711290a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7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Location" ma:index="18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8618d93-c323-4b5f-ba26-bb127dd11f62" elementFormDefault="qualified">
    <xsd:import namespace="http://schemas.microsoft.com/office/2006/documentManagement/types"/>
    <xsd:import namespace="http://schemas.microsoft.com/office/infopath/2007/PartnerControls"/>
    <xsd:element name="TaxCatchAll" ma:index="13" nillable="true" ma:displayName="Taxonomy Catch All Column" ma:hidden="true" ma:list="{38d58c96-d69d-436b-a137-5ee6bc1a94aa}" ma:internalName="TaxCatchAll" ma:showField="CatchAllData" ma:web="b8618d93-c323-4b5f-ba26-bb127dd11f6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5b95d91b-c99a-4941-9513-76b88626be3d">
      <Terms xmlns="http://schemas.microsoft.com/office/infopath/2007/PartnerControls"/>
    </lcf76f155ced4ddcb4097134ff3c332f>
    <TaxCatchAll xmlns="b8618d93-c323-4b5f-ba26-bb127dd11f62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DF1016E-BB26-4213-91B3-651DF29770D9}">
  <ds:schemaRefs>
    <ds:schemaRef ds:uri="5b95d91b-c99a-4941-9513-76b88626be3d"/>
    <ds:schemaRef ds:uri="b8618d93-c323-4b5f-ba26-bb127dd11f62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0/xmlns/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15FDAE55-EAF8-4B1E-8EE2-D655B53120C4}">
  <ds:schemaRefs>
    <ds:schemaRef ds:uri="5b95d91b-c99a-4941-9513-76b88626be3d"/>
    <ds:schemaRef ds:uri="b8618d93-c323-4b5f-ba26-bb127dd11f62"/>
    <ds:schemaRef ds:uri="http://schemas.microsoft.com/office/2006/metadata/properties"/>
    <ds:schemaRef ds:uri="http://schemas.microsoft.com/office/infopath/2007/PartnerControls"/>
    <ds:schemaRef ds:uri="http://www.w3.org/2000/xmlns/"/>
    <ds:schemaRef ds:uri="http://www.w3.org/2001/XMLSchema-instance"/>
  </ds:schemaRefs>
</ds:datastoreItem>
</file>

<file path=customXml/itemProps3.xml><?xml version="1.0" encoding="utf-8"?>
<ds:datastoreItem xmlns:ds="http://schemas.openxmlformats.org/officeDocument/2006/customXml" ds:itemID="{5A5C7664-A84C-47D6-953E-58D9E31534E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capstone_theme1</Template>
  <Application>Microsoft Office PowerPoint</Application>
  <PresentationFormat>Widescreen</PresentationFormat>
  <Slides>17</Slides>
  <Notes>2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capstone_theme1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Literature, Standards and Patent Search Presentation</dc:title>
  <dc:creator>Reinert, Alexander G.</dc:creator>
  <cp:revision>1</cp:revision>
  <dcterms:created xsi:type="dcterms:W3CDTF">2023-09-13T16:25:06Z</dcterms:created>
  <dcterms:modified xsi:type="dcterms:W3CDTF">2023-10-09T05:41:44Z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0x0101005EDFBC8355819247AF6A4F705EB168AD</vt:lpwstr>
  </property>
  <property fmtid="{D5CDD505-2E9C-101B-9397-08002B2CF9AE}" pid="3" name="MediaServiceImageTags">
    <vt:lpwstr/>
  </property>
</Properties>
</file>